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1B3A"/>
    <a:srgbClr val="0C4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DE1D5A-8519-461F-8BE7-5563BC5F314B}" type="doc">
      <dgm:prSet loTypeId="urn:microsoft.com/office/officeart/2005/8/layout/vList6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pl-PL"/>
        </a:p>
      </dgm:t>
    </dgm:pt>
    <dgm:pt modelId="{2783DB1F-ACE2-4A39-8D1B-BC4235438BFC}">
      <dgm:prSet phldrT="[Teks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pl-PL" baseline="0" dirty="0">
              <a:solidFill>
                <a:schemeClr val="bg1"/>
              </a:solidFill>
              <a:cs typeface="+mn-lt"/>
            </a:rPr>
            <a:t>ułatwienie startu na rynku pracy</a:t>
          </a:r>
          <a:endParaRPr lang="pl-PL" dirty="0">
            <a:solidFill>
              <a:schemeClr val="bg1"/>
            </a:solidFill>
            <a:cs typeface="+mn-lt"/>
          </a:endParaRPr>
        </a:p>
      </dgm:t>
    </dgm:pt>
    <dgm:pt modelId="{AA498D0E-7514-4160-A215-FAFBB70B5412}" type="parTrans" cxnId="{4BE2B86A-EFA7-43AB-A142-0D986C7BFDCA}">
      <dgm:prSet/>
      <dgm:spPr/>
      <dgm:t>
        <a:bodyPr/>
        <a:lstStyle/>
        <a:p>
          <a:endParaRPr lang="pl-PL"/>
        </a:p>
      </dgm:t>
    </dgm:pt>
    <dgm:pt modelId="{B401A104-9BEF-4395-A3BE-D0FEF05BF19F}" type="sibTrans" cxnId="{4BE2B86A-EFA7-43AB-A142-0D986C7BFDCA}">
      <dgm:prSet/>
      <dgm:spPr/>
      <dgm:t>
        <a:bodyPr/>
        <a:lstStyle/>
        <a:p>
          <a:endParaRPr lang="pl-PL"/>
        </a:p>
      </dgm:t>
    </dgm:pt>
    <dgm:pt modelId="{85B54413-1C84-463D-9122-BDBD1213EE26}">
      <dgm:prSet phldrT="[Teks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pl-PL" baseline="0" dirty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rPr>
            <a:t>podniesienie kompetencji zawodowych,</a:t>
          </a:r>
          <a:endParaRPr lang="pl-PL" dirty="0">
            <a:latin typeface="Calibri" panose="020F0502020204030204" charset="0"/>
            <a:cs typeface="Calibri" panose="020F0502020204030204" charset="0"/>
          </a:endParaRPr>
        </a:p>
      </dgm:t>
    </dgm:pt>
    <dgm:pt modelId="{BDC11937-2126-4009-93A4-655BF6391BD6}" type="parTrans" cxnId="{B570C5DF-D2B1-48C2-ACAF-E881A8E92D3A}">
      <dgm:prSet/>
      <dgm:spPr/>
      <dgm:t>
        <a:bodyPr/>
        <a:lstStyle/>
        <a:p>
          <a:endParaRPr lang="pl-PL"/>
        </a:p>
      </dgm:t>
    </dgm:pt>
    <dgm:pt modelId="{F6169179-EFF9-49C2-BB33-801920DFBA99}" type="sibTrans" cxnId="{B570C5DF-D2B1-48C2-ACAF-E881A8E92D3A}">
      <dgm:prSet/>
      <dgm:spPr/>
      <dgm:t>
        <a:bodyPr/>
        <a:lstStyle/>
        <a:p>
          <a:endParaRPr lang="pl-PL"/>
        </a:p>
      </dgm:t>
    </dgm:pt>
    <dgm:pt modelId="{58767775-512A-4241-9DF3-72937A7BACD2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pl-PL" baseline="0" dirty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rPr>
            <a:t>wzrost umiejętności językowych, w tym głównie z zakresu słownictwa specjalistycznego.</a:t>
          </a:r>
          <a:endParaRPr lang="pl-PL" dirty="0">
            <a:latin typeface="Calibri" panose="020F0502020204030204" charset="0"/>
            <a:cs typeface="Calibri" panose="020F0502020204030204" charset="0"/>
          </a:endParaRPr>
        </a:p>
      </dgm:t>
    </dgm:pt>
    <dgm:pt modelId="{F70D7FF6-7EC0-452C-B953-1CBA2F3CA001}" type="parTrans" cxnId="{15D9F6CE-6CB0-4809-AE0C-60447565C6C7}">
      <dgm:prSet/>
      <dgm:spPr/>
    </dgm:pt>
    <dgm:pt modelId="{ACEA4BDA-20AD-40D1-87E5-1F3232E50B79}" type="sibTrans" cxnId="{15D9F6CE-6CB0-4809-AE0C-60447565C6C7}">
      <dgm:prSet/>
      <dgm:spPr/>
    </dgm:pt>
    <dgm:pt modelId="{9B396C5F-88BF-49EA-A6D8-69DE0EFC6EAA}">
      <dgm:prSet phldrT="[Teks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pl-PL" baseline="0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</a:rPr>
            <a:t>podniesienie kompetencji osobistych i  społecznych</a:t>
          </a:r>
          <a:endParaRPr lang="pl-PL" dirty="0">
            <a:solidFill>
              <a:schemeClr val="bg1"/>
            </a:solidFill>
            <a:latin typeface="Calibri" panose="020F0502020204030204" charset="0"/>
            <a:cs typeface="Calibri" panose="020F0502020204030204" charset="0"/>
          </a:endParaRPr>
        </a:p>
      </dgm:t>
    </dgm:pt>
    <dgm:pt modelId="{CAC30C73-8398-4E32-B257-9EBDE64D468C}" type="parTrans" cxnId="{443CFD3C-D664-492E-91C6-D2E22E2D5E19}">
      <dgm:prSet/>
      <dgm:spPr/>
      <dgm:t>
        <a:bodyPr/>
        <a:lstStyle/>
        <a:p>
          <a:endParaRPr lang="pl-PL"/>
        </a:p>
      </dgm:t>
    </dgm:pt>
    <dgm:pt modelId="{EE77140B-26EE-4170-ACE0-6C477ED34B28}" type="sibTrans" cxnId="{443CFD3C-D664-492E-91C6-D2E22E2D5E19}">
      <dgm:prSet/>
      <dgm:spPr/>
      <dgm:t>
        <a:bodyPr/>
        <a:lstStyle/>
        <a:p>
          <a:endParaRPr lang="pl-PL"/>
        </a:p>
      </dgm:t>
    </dgm:pt>
    <dgm:pt modelId="{DC28101B-D314-482D-BAF1-097D7DB5717D}">
      <dgm:prSet phldrT="[Teks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pl-PL" baseline="0" dirty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rPr>
            <a:t>samodzielność,</a:t>
          </a:r>
          <a:endParaRPr lang="pl-PL" dirty="0">
            <a:latin typeface="Calibri" panose="020F0502020204030204" charset="0"/>
            <a:cs typeface="Calibri" panose="020F0502020204030204" charset="0"/>
          </a:endParaRPr>
        </a:p>
      </dgm:t>
    </dgm:pt>
    <dgm:pt modelId="{9E783D0D-CF22-4EDE-921B-3A0BB22FA582}" type="parTrans" cxnId="{8C99EEFC-23B4-4766-BE4A-ED7ABEC91343}">
      <dgm:prSet/>
      <dgm:spPr/>
      <dgm:t>
        <a:bodyPr/>
        <a:lstStyle/>
        <a:p>
          <a:endParaRPr lang="pl-PL"/>
        </a:p>
      </dgm:t>
    </dgm:pt>
    <dgm:pt modelId="{3F659947-D213-4213-BF36-FD25F123F58C}" type="sibTrans" cxnId="{8C99EEFC-23B4-4766-BE4A-ED7ABEC91343}">
      <dgm:prSet/>
      <dgm:spPr/>
      <dgm:t>
        <a:bodyPr/>
        <a:lstStyle/>
        <a:p>
          <a:endParaRPr lang="pl-PL"/>
        </a:p>
      </dgm:t>
    </dgm:pt>
    <dgm:pt modelId="{4EA55DB6-2CD1-4D3C-8B7B-DB882A8D4FC8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pl-PL" baseline="0" dirty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rPr>
            <a:t>wiara we własne możliwości, </a:t>
          </a:r>
          <a:endParaRPr lang="pl-PL" dirty="0">
            <a:latin typeface="Calibri" panose="020F0502020204030204" charset="0"/>
            <a:cs typeface="Calibri" panose="020F0502020204030204" charset="0"/>
          </a:endParaRPr>
        </a:p>
      </dgm:t>
    </dgm:pt>
    <dgm:pt modelId="{68531429-17D7-4E78-87EB-4D9E13AD0273}" type="parTrans" cxnId="{E50273D2-7C4B-4928-8E52-3970CDDCCA9C}">
      <dgm:prSet/>
      <dgm:spPr/>
    </dgm:pt>
    <dgm:pt modelId="{63BD65C7-2B0D-4C27-90E6-CEBAE7959B19}" type="sibTrans" cxnId="{E50273D2-7C4B-4928-8E52-3970CDDCCA9C}">
      <dgm:prSet/>
      <dgm:spPr/>
    </dgm:pt>
    <dgm:pt modelId="{5F3466CA-8261-4DB4-BD6F-8A5E40E160E5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pl-PL" baseline="0" dirty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rPr>
            <a:t>przedsiębiorczość,</a:t>
          </a:r>
          <a:endParaRPr lang="pl-PL" dirty="0">
            <a:latin typeface="Calibri" panose="020F0502020204030204" charset="0"/>
            <a:cs typeface="Calibri" panose="020F0502020204030204" charset="0"/>
          </a:endParaRPr>
        </a:p>
      </dgm:t>
    </dgm:pt>
    <dgm:pt modelId="{C6596998-C6AF-4154-9A91-FF3C4ABCE058}" type="parTrans" cxnId="{E2953FF9-2907-434D-9CB5-3724746B2C93}">
      <dgm:prSet/>
      <dgm:spPr/>
    </dgm:pt>
    <dgm:pt modelId="{2A8D690D-ACAD-4041-88D0-5B30DDA4DE57}" type="sibTrans" cxnId="{E2953FF9-2907-434D-9CB5-3724746B2C93}">
      <dgm:prSet/>
      <dgm:spPr/>
    </dgm:pt>
    <dgm:pt modelId="{8B74E21D-FE8A-4829-9DFC-3DDC01DB268E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pl-PL" baseline="0" dirty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rPr>
            <a:t>obycie w świecie .</a:t>
          </a:r>
          <a:endParaRPr lang="pl-PL" dirty="0">
            <a:latin typeface="Calibri" panose="020F0502020204030204" charset="0"/>
            <a:cs typeface="Calibri" panose="020F0502020204030204" charset="0"/>
          </a:endParaRPr>
        </a:p>
      </dgm:t>
    </dgm:pt>
    <dgm:pt modelId="{873EBF52-6953-4289-8BCD-BE6F93FC724E}" type="parTrans" cxnId="{F7E9F98A-B90E-47C0-B35F-7D139DBD91B7}">
      <dgm:prSet/>
      <dgm:spPr/>
    </dgm:pt>
    <dgm:pt modelId="{43BCBB54-5E17-402F-B978-37EFAB941372}" type="sibTrans" cxnId="{F7E9F98A-B90E-47C0-B35F-7D139DBD91B7}">
      <dgm:prSet/>
      <dgm:spPr/>
    </dgm:pt>
    <dgm:pt modelId="{67F6219B-97A6-4589-AFAC-B08AD9EC3A10}" type="pres">
      <dgm:prSet presAssocID="{0FDE1D5A-8519-461F-8BE7-5563BC5F314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2FCC6421-005D-4836-9FEB-CB251CA84E76}" type="pres">
      <dgm:prSet presAssocID="{2783DB1F-ACE2-4A39-8D1B-BC4235438BFC}" presName="linNode" presStyleCnt="0"/>
      <dgm:spPr/>
    </dgm:pt>
    <dgm:pt modelId="{B992F5FF-8F54-4002-BFC3-6A00429AF90B}" type="pres">
      <dgm:prSet presAssocID="{2783DB1F-ACE2-4A39-8D1B-BC4235438BFC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F2FF775-3B21-4C0E-BC26-52BD34109583}" type="pres">
      <dgm:prSet presAssocID="{2783DB1F-ACE2-4A39-8D1B-BC4235438BFC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A699DD5-4073-4BC5-8D94-C196D8D5381E}" type="pres">
      <dgm:prSet presAssocID="{B401A104-9BEF-4395-A3BE-D0FEF05BF19F}" presName="spacing" presStyleCnt="0"/>
      <dgm:spPr/>
    </dgm:pt>
    <dgm:pt modelId="{DE537106-521E-43A6-9A6C-19DECF8E2E3D}" type="pres">
      <dgm:prSet presAssocID="{9B396C5F-88BF-49EA-A6D8-69DE0EFC6EAA}" presName="linNode" presStyleCnt="0"/>
      <dgm:spPr/>
    </dgm:pt>
    <dgm:pt modelId="{762F1A2D-C13F-46DD-890A-A5B6FB27FC1A}" type="pres">
      <dgm:prSet presAssocID="{9B396C5F-88BF-49EA-A6D8-69DE0EFC6EAA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7DC3367-564B-435C-8B9D-10AAEF2ECAD0}" type="pres">
      <dgm:prSet presAssocID="{9B396C5F-88BF-49EA-A6D8-69DE0EFC6EAA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2953FF9-2907-434D-9CB5-3724746B2C93}" srcId="{9B396C5F-88BF-49EA-A6D8-69DE0EFC6EAA}" destId="{5F3466CA-8261-4DB4-BD6F-8A5E40E160E5}" srcOrd="2" destOrd="0" parTransId="{C6596998-C6AF-4154-9A91-FF3C4ABCE058}" sibTransId="{2A8D690D-ACAD-4041-88D0-5B30DDA4DE57}"/>
    <dgm:cxn modelId="{F7E9F98A-B90E-47C0-B35F-7D139DBD91B7}" srcId="{9B396C5F-88BF-49EA-A6D8-69DE0EFC6EAA}" destId="{8B74E21D-FE8A-4829-9DFC-3DDC01DB268E}" srcOrd="3" destOrd="0" parTransId="{873EBF52-6953-4289-8BCD-BE6F93FC724E}" sibTransId="{43BCBB54-5E17-402F-B978-37EFAB941372}"/>
    <dgm:cxn modelId="{E50273D2-7C4B-4928-8E52-3970CDDCCA9C}" srcId="{9B396C5F-88BF-49EA-A6D8-69DE0EFC6EAA}" destId="{4EA55DB6-2CD1-4D3C-8B7B-DB882A8D4FC8}" srcOrd="1" destOrd="0" parTransId="{68531429-17D7-4E78-87EB-4D9E13AD0273}" sibTransId="{63BD65C7-2B0D-4C27-90E6-CEBAE7959B19}"/>
    <dgm:cxn modelId="{443CFD3C-D664-492E-91C6-D2E22E2D5E19}" srcId="{0FDE1D5A-8519-461F-8BE7-5563BC5F314B}" destId="{9B396C5F-88BF-49EA-A6D8-69DE0EFC6EAA}" srcOrd="1" destOrd="0" parTransId="{CAC30C73-8398-4E32-B257-9EBDE64D468C}" sibTransId="{EE77140B-26EE-4170-ACE0-6C477ED34B28}"/>
    <dgm:cxn modelId="{B570C5DF-D2B1-48C2-ACAF-E881A8E92D3A}" srcId="{2783DB1F-ACE2-4A39-8D1B-BC4235438BFC}" destId="{85B54413-1C84-463D-9122-BDBD1213EE26}" srcOrd="0" destOrd="0" parTransId="{BDC11937-2126-4009-93A4-655BF6391BD6}" sibTransId="{F6169179-EFF9-49C2-BB33-801920DFBA99}"/>
    <dgm:cxn modelId="{AB4405F4-D09B-4F15-9C34-8562A429445F}" type="presOf" srcId="{9B396C5F-88BF-49EA-A6D8-69DE0EFC6EAA}" destId="{762F1A2D-C13F-46DD-890A-A5B6FB27FC1A}" srcOrd="0" destOrd="0" presId="urn:microsoft.com/office/officeart/2005/8/layout/vList6"/>
    <dgm:cxn modelId="{8C99EEFC-23B4-4766-BE4A-ED7ABEC91343}" srcId="{9B396C5F-88BF-49EA-A6D8-69DE0EFC6EAA}" destId="{DC28101B-D314-482D-BAF1-097D7DB5717D}" srcOrd="0" destOrd="0" parTransId="{9E783D0D-CF22-4EDE-921B-3A0BB22FA582}" sibTransId="{3F659947-D213-4213-BF36-FD25F123F58C}"/>
    <dgm:cxn modelId="{15D9F6CE-6CB0-4809-AE0C-60447565C6C7}" srcId="{2783DB1F-ACE2-4A39-8D1B-BC4235438BFC}" destId="{58767775-512A-4241-9DF3-72937A7BACD2}" srcOrd="1" destOrd="0" parTransId="{F70D7FF6-7EC0-452C-B953-1CBA2F3CA001}" sibTransId="{ACEA4BDA-20AD-40D1-87E5-1F3232E50B79}"/>
    <dgm:cxn modelId="{73CEC02C-35DB-4EC7-97FB-266544674BF0}" type="presOf" srcId="{4EA55DB6-2CD1-4D3C-8B7B-DB882A8D4FC8}" destId="{E7DC3367-564B-435C-8B9D-10AAEF2ECAD0}" srcOrd="0" destOrd="1" presId="urn:microsoft.com/office/officeart/2005/8/layout/vList6"/>
    <dgm:cxn modelId="{69A58202-C89A-4514-870E-071DD2F4EEA0}" type="presOf" srcId="{8B74E21D-FE8A-4829-9DFC-3DDC01DB268E}" destId="{E7DC3367-564B-435C-8B9D-10AAEF2ECAD0}" srcOrd="0" destOrd="3" presId="urn:microsoft.com/office/officeart/2005/8/layout/vList6"/>
    <dgm:cxn modelId="{F484B3ED-052D-43FD-B0FF-A69A9805192D}" type="presOf" srcId="{5F3466CA-8261-4DB4-BD6F-8A5E40E160E5}" destId="{E7DC3367-564B-435C-8B9D-10AAEF2ECAD0}" srcOrd="0" destOrd="2" presId="urn:microsoft.com/office/officeart/2005/8/layout/vList6"/>
    <dgm:cxn modelId="{4BE2B86A-EFA7-43AB-A142-0D986C7BFDCA}" srcId="{0FDE1D5A-8519-461F-8BE7-5563BC5F314B}" destId="{2783DB1F-ACE2-4A39-8D1B-BC4235438BFC}" srcOrd="0" destOrd="0" parTransId="{AA498D0E-7514-4160-A215-FAFBB70B5412}" sibTransId="{B401A104-9BEF-4395-A3BE-D0FEF05BF19F}"/>
    <dgm:cxn modelId="{E8D6B422-3A4A-483E-962B-FA3A5D4EE30E}" type="presOf" srcId="{DC28101B-D314-482D-BAF1-097D7DB5717D}" destId="{E7DC3367-564B-435C-8B9D-10AAEF2ECAD0}" srcOrd="0" destOrd="0" presId="urn:microsoft.com/office/officeart/2005/8/layout/vList6"/>
    <dgm:cxn modelId="{E57C8D5B-C86C-4497-ADA4-A3C77A0974CB}" type="presOf" srcId="{2783DB1F-ACE2-4A39-8D1B-BC4235438BFC}" destId="{B992F5FF-8F54-4002-BFC3-6A00429AF90B}" srcOrd="0" destOrd="0" presId="urn:microsoft.com/office/officeart/2005/8/layout/vList6"/>
    <dgm:cxn modelId="{46A4C03E-AA08-4DE5-9517-E1282D697ACB}" type="presOf" srcId="{85B54413-1C84-463D-9122-BDBD1213EE26}" destId="{2F2FF775-3B21-4C0E-BC26-52BD34109583}" srcOrd="0" destOrd="0" presId="urn:microsoft.com/office/officeart/2005/8/layout/vList6"/>
    <dgm:cxn modelId="{F0921264-B46C-45EF-87FD-9BFA84CAEC98}" type="presOf" srcId="{0FDE1D5A-8519-461F-8BE7-5563BC5F314B}" destId="{67F6219B-97A6-4589-AFAC-B08AD9EC3A10}" srcOrd="0" destOrd="0" presId="urn:microsoft.com/office/officeart/2005/8/layout/vList6"/>
    <dgm:cxn modelId="{7B8EE915-85C9-43CD-844F-6AE3CB372552}" type="presOf" srcId="{58767775-512A-4241-9DF3-72937A7BACD2}" destId="{2F2FF775-3B21-4C0E-BC26-52BD34109583}" srcOrd="0" destOrd="1" presId="urn:microsoft.com/office/officeart/2005/8/layout/vList6"/>
    <dgm:cxn modelId="{589742A8-76CA-40A0-8C2A-4F38B7CE624B}" type="presParOf" srcId="{67F6219B-97A6-4589-AFAC-B08AD9EC3A10}" destId="{2FCC6421-005D-4836-9FEB-CB251CA84E76}" srcOrd="0" destOrd="0" presId="urn:microsoft.com/office/officeart/2005/8/layout/vList6"/>
    <dgm:cxn modelId="{93816DC5-5CEA-4EC2-B558-131170898690}" type="presParOf" srcId="{2FCC6421-005D-4836-9FEB-CB251CA84E76}" destId="{B992F5FF-8F54-4002-BFC3-6A00429AF90B}" srcOrd="0" destOrd="0" presId="urn:microsoft.com/office/officeart/2005/8/layout/vList6"/>
    <dgm:cxn modelId="{8B8786BF-63A4-45EE-87C2-92C9A13558CF}" type="presParOf" srcId="{2FCC6421-005D-4836-9FEB-CB251CA84E76}" destId="{2F2FF775-3B21-4C0E-BC26-52BD34109583}" srcOrd="1" destOrd="0" presId="urn:microsoft.com/office/officeart/2005/8/layout/vList6"/>
    <dgm:cxn modelId="{64FF82FA-2C71-4607-BF91-71934F903D64}" type="presParOf" srcId="{67F6219B-97A6-4589-AFAC-B08AD9EC3A10}" destId="{9A699DD5-4073-4BC5-8D94-C196D8D5381E}" srcOrd="1" destOrd="0" presId="urn:microsoft.com/office/officeart/2005/8/layout/vList6"/>
    <dgm:cxn modelId="{61A17228-6C22-4A36-A420-C0422412392F}" type="presParOf" srcId="{67F6219B-97A6-4589-AFAC-B08AD9EC3A10}" destId="{DE537106-521E-43A6-9A6C-19DECF8E2E3D}" srcOrd="2" destOrd="0" presId="urn:microsoft.com/office/officeart/2005/8/layout/vList6"/>
    <dgm:cxn modelId="{33D0CC83-AB34-4119-8858-1621F08D0049}" type="presParOf" srcId="{DE537106-521E-43A6-9A6C-19DECF8E2E3D}" destId="{762F1A2D-C13F-46DD-890A-A5B6FB27FC1A}" srcOrd="0" destOrd="0" presId="urn:microsoft.com/office/officeart/2005/8/layout/vList6"/>
    <dgm:cxn modelId="{C964C2A5-6382-48BE-A1E5-C8D3930E68EC}" type="presParOf" srcId="{DE537106-521E-43A6-9A6C-19DECF8E2E3D}" destId="{E7DC3367-564B-435C-8B9D-10AAEF2ECAD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60FB60E-5CF2-4774-B61B-A11B85ABEEE1}" type="doc">
      <dgm:prSet loTypeId="urn:microsoft.com/office/officeart/2005/8/layout/cycle3#1" loCatId="cycle" qsTypeId="urn:microsoft.com/office/officeart/2005/8/quickstyle/simple1#9" qsCatId="simple" csTypeId="urn:microsoft.com/office/officeart/2005/8/colors/accent1_2#10" csCatId="accent1" phldr="1"/>
      <dgm:spPr/>
      <dgm:t>
        <a:bodyPr/>
        <a:lstStyle/>
        <a:p>
          <a:endParaRPr lang="pl-PL"/>
        </a:p>
      </dgm:t>
    </dgm:pt>
    <dgm:pt modelId="{FFEE51B0-F7C6-4EA7-97B9-4362E208B2B5}">
      <dgm:prSet phldrT="[Tekst]"/>
      <dgm:spPr/>
      <dgm:t>
        <a:bodyPr/>
        <a:lstStyle/>
        <a:p>
          <a:r>
            <a:rPr lang="pl-PL" dirty="0"/>
            <a:t>wzrost umiejętności zawodowych</a:t>
          </a:r>
        </a:p>
      </dgm:t>
    </dgm:pt>
    <dgm:pt modelId="{8C83A7B3-1B1D-42F5-B127-53286BF6EFA7}" type="parTrans" cxnId="{9DEAE195-32FE-4777-8D92-29826C329232}">
      <dgm:prSet/>
      <dgm:spPr/>
      <dgm:t>
        <a:bodyPr/>
        <a:lstStyle/>
        <a:p>
          <a:endParaRPr lang="pl-PL"/>
        </a:p>
      </dgm:t>
    </dgm:pt>
    <dgm:pt modelId="{60E72D22-BAE5-487C-B96A-F57CEA09298E}" type="sibTrans" cxnId="{9DEAE195-32FE-4777-8D92-29826C329232}">
      <dgm:prSet/>
      <dgm:spPr/>
      <dgm:t>
        <a:bodyPr/>
        <a:lstStyle/>
        <a:p>
          <a:endParaRPr lang="pl-PL"/>
        </a:p>
      </dgm:t>
    </dgm:pt>
    <dgm:pt modelId="{564097EA-B78A-4FF4-81C9-38041C7E0503}">
      <dgm:prSet phldrT="[Tekst]"/>
      <dgm:spPr/>
      <dgm:t>
        <a:bodyPr/>
        <a:lstStyle/>
        <a:p>
          <a:r>
            <a:rPr lang="pl-PL" dirty="0"/>
            <a:t>wzrost kompetencji językowych</a:t>
          </a:r>
        </a:p>
      </dgm:t>
    </dgm:pt>
    <dgm:pt modelId="{912C4FBC-DC97-41C3-B243-9FBE2115813C}" type="parTrans" cxnId="{5BDCCD08-5564-4188-9FBC-1C50CD0163A8}">
      <dgm:prSet/>
      <dgm:spPr/>
      <dgm:t>
        <a:bodyPr/>
        <a:lstStyle/>
        <a:p>
          <a:endParaRPr lang="pl-PL"/>
        </a:p>
      </dgm:t>
    </dgm:pt>
    <dgm:pt modelId="{49699F08-9F04-489E-8FDC-B7504385CC0F}" type="sibTrans" cxnId="{5BDCCD08-5564-4188-9FBC-1C50CD0163A8}">
      <dgm:prSet/>
      <dgm:spPr/>
      <dgm:t>
        <a:bodyPr/>
        <a:lstStyle/>
        <a:p>
          <a:endParaRPr lang="pl-PL"/>
        </a:p>
      </dgm:t>
    </dgm:pt>
    <dgm:pt modelId="{79CC22F5-830E-45E9-BD89-6B501AECDC34}">
      <dgm:prSet phldrT="[Tekst]"/>
      <dgm:spPr/>
      <dgm:t>
        <a:bodyPr/>
        <a:lstStyle/>
        <a:p>
          <a:r>
            <a:rPr lang="pl-PL" dirty="0"/>
            <a:t>nowe doświadczenie kulturowe</a:t>
          </a:r>
        </a:p>
      </dgm:t>
    </dgm:pt>
    <dgm:pt modelId="{769264DE-F66E-44D4-BDF1-2B2663BD688C}" type="parTrans" cxnId="{2DC38FD4-0366-4C77-AACB-9C64A871E1C2}">
      <dgm:prSet/>
      <dgm:spPr/>
      <dgm:t>
        <a:bodyPr/>
        <a:lstStyle/>
        <a:p>
          <a:endParaRPr lang="pl-PL"/>
        </a:p>
      </dgm:t>
    </dgm:pt>
    <dgm:pt modelId="{008E1E90-89AE-4C07-ACE7-BF1D15E47425}" type="sibTrans" cxnId="{2DC38FD4-0366-4C77-AACB-9C64A871E1C2}">
      <dgm:prSet/>
      <dgm:spPr/>
      <dgm:t>
        <a:bodyPr/>
        <a:lstStyle/>
        <a:p>
          <a:endParaRPr lang="pl-PL"/>
        </a:p>
      </dgm:t>
    </dgm:pt>
    <dgm:pt modelId="{A703C127-EC0C-4224-9453-CA1EA5133223}">
      <dgm:prSet phldrT="[Tekst]"/>
      <dgm:spPr/>
      <dgm:t>
        <a:bodyPr/>
        <a:lstStyle/>
        <a:p>
          <a:r>
            <a:rPr lang="pl-PL" dirty="0"/>
            <a:t>pobudzenie motywacji</a:t>
          </a:r>
        </a:p>
      </dgm:t>
    </dgm:pt>
    <dgm:pt modelId="{58E647E4-9B26-4A6C-9D40-4E94874F8274}" type="parTrans" cxnId="{6D94DC53-F71D-4869-A925-94F8B7AC78EE}">
      <dgm:prSet/>
      <dgm:spPr/>
      <dgm:t>
        <a:bodyPr/>
        <a:lstStyle/>
        <a:p>
          <a:endParaRPr lang="pl-PL"/>
        </a:p>
      </dgm:t>
    </dgm:pt>
    <dgm:pt modelId="{8A521891-3700-4AC8-86A9-CAA0CC47EF9E}" type="sibTrans" cxnId="{6D94DC53-F71D-4869-A925-94F8B7AC78EE}">
      <dgm:prSet/>
      <dgm:spPr/>
      <dgm:t>
        <a:bodyPr/>
        <a:lstStyle/>
        <a:p>
          <a:endParaRPr lang="pl-PL"/>
        </a:p>
      </dgm:t>
    </dgm:pt>
    <dgm:pt modelId="{0336B2CC-E0B5-4B16-AFD4-1E0F21868E3C}">
      <dgm:prSet phldrT="[Tekst]"/>
      <dgm:spPr/>
      <dgm:t>
        <a:bodyPr/>
        <a:lstStyle/>
        <a:p>
          <a:r>
            <a:rPr lang="pl-PL" dirty="0"/>
            <a:t>wzrost samooceny</a:t>
          </a:r>
        </a:p>
      </dgm:t>
    </dgm:pt>
    <dgm:pt modelId="{BDD73CD9-804C-4F69-9820-E5397B0004EA}" type="parTrans" cxnId="{BCF07EF5-FA76-4073-82AB-69D2C6162B0E}">
      <dgm:prSet/>
      <dgm:spPr/>
      <dgm:t>
        <a:bodyPr/>
        <a:lstStyle/>
        <a:p>
          <a:endParaRPr lang="pl-PL"/>
        </a:p>
      </dgm:t>
    </dgm:pt>
    <dgm:pt modelId="{91C93626-1A49-4639-9F47-670F68445380}" type="sibTrans" cxnId="{BCF07EF5-FA76-4073-82AB-69D2C6162B0E}">
      <dgm:prSet/>
      <dgm:spPr/>
      <dgm:t>
        <a:bodyPr/>
        <a:lstStyle/>
        <a:p>
          <a:endParaRPr lang="pl-PL"/>
        </a:p>
      </dgm:t>
    </dgm:pt>
    <dgm:pt modelId="{6D5EA9FB-B4E4-44B1-834E-BE23034AACF5}">
      <dgm:prSet phldrT="[Tekst]"/>
      <dgm:spPr/>
      <dgm:t>
        <a:bodyPr/>
        <a:lstStyle/>
        <a:p>
          <a:r>
            <a:rPr lang="pl-PL" dirty="0"/>
            <a:t>poznanie europejskich standardów pracy</a:t>
          </a:r>
        </a:p>
      </dgm:t>
    </dgm:pt>
    <dgm:pt modelId="{81F5FD5C-F2CF-4C4F-B1EC-32C106D49C99}" type="parTrans" cxnId="{6B4A4B60-540E-4983-BA1C-8E529228B9A6}">
      <dgm:prSet/>
      <dgm:spPr/>
      <dgm:t>
        <a:bodyPr/>
        <a:lstStyle/>
        <a:p>
          <a:endParaRPr lang="pl-PL"/>
        </a:p>
      </dgm:t>
    </dgm:pt>
    <dgm:pt modelId="{7C1BED3E-1307-4EBD-867B-61CF3C919146}" type="sibTrans" cxnId="{6B4A4B60-540E-4983-BA1C-8E529228B9A6}">
      <dgm:prSet/>
      <dgm:spPr/>
      <dgm:t>
        <a:bodyPr/>
        <a:lstStyle/>
        <a:p>
          <a:endParaRPr lang="pl-PL"/>
        </a:p>
      </dgm:t>
    </dgm:pt>
    <dgm:pt modelId="{24CCFBE9-40F8-4F11-B8A0-7DF51E18527B}">
      <dgm:prSet/>
      <dgm:spPr/>
      <dgm:t>
        <a:bodyPr/>
        <a:lstStyle/>
        <a:p>
          <a:r>
            <a:rPr lang="pl-PL" dirty="0"/>
            <a:t>poprawa wyników w nauce</a:t>
          </a:r>
        </a:p>
      </dgm:t>
    </dgm:pt>
    <dgm:pt modelId="{5417DD43-4009-4350-A50A-F6C25653EB09}" type="parTrans" cxnId="{349598CC-CF4B-4137-930C-42F540D0C710}">
      <dgm:prSet/>
      <dgm:spPr/>
      <dgm:t>
        <a:bodyPr/>
        <a:lstStyle/>
        <a:p>
          <a:endParaRPr lang="pl-PL"/>
        </a:p>
      </dgm:t>
    </dgm:pt>
    <dgm:pt modelId="{D033E21D-1608-4E56-9869-7B9D2247A47B}" type="sibTrans" cxnId="{349598CC-CF4B-4137-930C-42F540D0C710}">
      <dgm:prSet/>
      <dgm:spPr/>
      <dgm:t>
        <a:bodyPr/>
        <a:lstStyle/>
        <a:p>
          <a:endParaRPr lang="pl-PL"/>
        </a:p>
      </dgm:t>
    </dgm:pt>
    <dgm:pt modelId="{C6295DD2-8E1A-4DDA-BB52-173DE8AF53CA}" type="pres">
      <dgm:prSet presAssocID="{E60FB60E-5CF2-4774-B61B-A11B85ABEEE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9C89D73-3BA2-4148-97AF-2B38BB132E3C}" type="pres">
      <dgm:prSet presAssocID="{E60FB60E-5CF2-4774-B61B-A11B85ABEEE1}" presName="cycle" presStyleCnt="0"/>
      <dgm:spPr/>
    </dgm:pt>
    <dgm:pt modelId="{1294CA4A-9BE6-4CB9-BA85-64702A5B1FD2}" type="pres">
      <dgm:prSet presAssocID="{FFEE51B0-F7C6-4EA7-97B9-4362E208B2B5}" presName="node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A037545-28C7-47A2-AF13-3B44336E6743}" type="pres">
      <dgm:prSet presAssocID="{60E72D22-BAE5-487C-B96A-F57CEA09298E}" presName="sibTransFirstNode" presStyleLbl="bgShp" presStyleIdx="0" presStyleCnt="1"/>
      <dgm:spPr/>
      <dgm:t>
        <a:bodyPr/>
        <a:lstStyle/>
        <a:p>
          <a:endParaRPr lang="pl-PL"/>
        </a:p>
      </dgm:t>
    </dgm:pt>
    <dgm:pt modelId="{B09E8CE7-020D-4600-87CF-FDC764D6F713}" type="pres">
      <dgm:prSet presAssocID="{6D5EA9FB-B4E4-44B1-834E-BE23034AACF5}" presName="nodeFollowingNodes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3EA29AA-2A8E-454D-A2AD-D92E9C9DB95F}" type="pres">
      <dgm:prSet presAssocID="{564097EA-B78A-4FF4-81C9-38041C7E0503}" presName="nodeFollowingNodes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B163469-BE23-4810-9A7D-F9F894926E00}" type="pres">
      <dgm:prSet presAssocID="{79CC22F5-830E-45E9-BD89-6B501AECDC34}" presName="nodeFollowingNodes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F2A1603-2556-4BED-A092-B0D2C4ABF62C}" type="pres">
      <dgm:prSet presAssocID="{A703C127-EC0C-4224-9453-CA1EA5133223}" presName="nodeFollowingNodes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E57D6A0-92A2-4851-BF1D-9FDC4BF11D37}" type="pres">
      <dgm:prSet presAssocID="{0336B2CC-E0B5-4B16-AFD4-1E0F21868E3C}" presName="nodeFollowingNodes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AD7724B-C35A-4428-86E2-85AC82EC1241}" type="pres">
      <dgm:prSet presAssocID="{24CCFBE9-40F8-4F11-B8A0-7DF51E18527B}" presName="nodeFollowingNodes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DC38FD4-0366-4C77-AACB-9C64A871E1C2}" srcId="{E60FB60E-5CF2-4774-B61B-A11B85ABEEE1}" destId="{79CC22F5-830E-45E9-BD89-6B501AECDC34}" srcOrd="3" destOrd="0" parTransId="{769264DE-F66E-44D4-BDF1-2B2663BD688C}" sibTransId="{008E1E90-89AE-4C07-ACE7-BF1D15E47425}"/>
    <dgm:cxn modelId="{5647FFBA-693C-4B39-8AE0-84510A8A601F}" type="presOf" srcId="{564097EA-B78A-4FF4-81C9-38041C7E0503}" destId="{D3EA29AA-2A8E-454D-A2AD-D92E9C9DB95F}" srcOrd="0" destOrd="0" presId="urn:microsoft.com/office/officeart/2005/8/layout/cycle3#1"/>
    <dgm:cxn modelId="{696FEC39-FF91-4289-92C7-D27ADC1EE6E6}" type="presOf" srcId="{E60FB60E-5CF2-4774-B61B-A11B85ABEEE1}" destId="{C6295DD2-8E1A-4DDA-BB52-173DE8AF53CA}" srcOrd="0" destOrd="0" presId="urn:microsoft.com/office/officeart/2005/8/layout/cycle3#1"/>
    <dgm:cxn modelId="{BCF07EF5-FA76-4073-82AB-69D2C6162B0E}" srcId="{E60FB60E-5CF2-4774-B61B-A11B85ABEEE1}" destId="{0336B2CC-E0B5-4B16-AFD4-1E0F21868E3C}" srcOrd="5" destOrd="0" parTransId="{BDD73CD9-804C-4F69-9820-E5397B0004EA}" sibTransId="{91C93626-1A49-4639-9F47-670F68445380}"/>
    <dgm:cxn modelId="{62D01AB8-4E8F-461A-8792-0A89AF122C3D}" type="presOf" srcId="{79CC22F5-830E-45E9-BD89-6B501AECDC34}" destId="{5B163469-BE23-4810-9A7D-F9F894926E00}" srcOrd="0" destOrd="0" presId="urn:microsoft.com/office/officeart/2005/8/layout/cycle3#1"/>
    <dgm:cxn modelId="{6D94DC53-F71D-4869-A925-94F8B7AC78EE}" srcId="{E60FB60E-5CF2-4774-B61B-A11B85ABEEE1}" destId="{A703C127-EC0C-4224-9453-CA1EA5133223}" srcOrd="4" destOrd="0" parTransId="{58E647E4-9B26-4A6C-9D40-4E94874F8274}" sibTransId="{8A521891-3700-4AC8-86A9-CAA0CC47EF9E}"/>
    <dgm:cxn modelId="{5BDCCD08-5564-4188-9FBC-1C50CD0163A8}" srcId="{E60FB60E-5CF2-4774-B61B-A11B85ABEEE1}" destId="{564097EA-B78A-4FF4-81C9-38041C7E0503}" srcOrd="2" destOrd="0" parTransId="{912C4FBC-DC97-41C3-B243-9FBE2115813C}" sibTransId="{49699F08-9F04-489E-8FDC-B7504385CC0F}"/>
    <dgm:cxn modelId="{0B92B63D-D46C-4910-A86E-C40E0A8446A1}" type="presOf" srcId="{A703C127-EC0C-4224-9453-CA1EA5133223}" destId="{0F2A1603-2556-4BED-A092-B0D2C4ABF62C}" srcOrd="0" destOrd="0" presId="urn:microsoft.com/office/officeart/2005/8/layout/cycle3#1"/>
    <dgm:cxn modelId="{C10695FA-44AB-412E-9B34-121CE33B9AC9}" type="presOf" srcId="{6D5EA9FB-B4E4-44B1-834E-BE23034AACF5}" destId="{B09E8CE7-020D-4600-87CF-FDC764D6F713}" srcOrd="0" destOrd="0" presId="urn:microsoft.com/office/officeart/2005/8/layout/cycle3#1"/>
    <dgm:cxn modelId="{913A03E3-12A6-43F4-B8AD-23C5C837A22D}" type="presOf" srcId="{24CCFBE9-40F8-4F11-B8A0-7DF51E18527B}" destId="{9AD7724B-C35A-4428-86E2-85AC82EC1241}" srcOrd="0" destOrd="0" presId="urn:microsoft.com/office/officeart/2005/8/layout/cycle3#1"/>
    <dgm:cxn modelId="{9DEAE195-32FE-4777-8D92-29826C329232}" srcId="{E60FB60E-5CF2-4774-B61B-A11B85ABEEE1}" destId="{FFEE51B0-F7C6-4EA7-97B9-4362E208B2B5}" srcOrd="0" destOrd="0" parTransId="{8C83A7B3-1B1D-42F5-B127-53286BF6EFA7}" sibTransId="{60E72D22-BAE5-487C-B96A-F57CEA09298E}"/>
    <dgm:cxn modelId="{6B4A4B60-540E-4983-BA1C-8E529228B9A6}" srcId="{E60FB60E-5CF2-4774-B61B-A11B85ABEEE1}" destId="{6D5EA9FB-B4E4-44B1-834E-BE23034AACF5}" srcOrd="1" destOrd="0" parTransId="{81F5FD5C-F2CF-4C4F-B1EC-32C106D49C99}" sibTransId="{7C1BED3E-1307-4EBD-867B-61CF3C919146}"/>
    <dgm:cxn modelId="{349598CC-CF4B-4137-930C-42F540D0C710}" srcId="{E60FB60E-5CF2-4774-B61B-A11B85ABEEE1}" destId="{24CCFBE9-40F8-4F11-B8A0-7DF51E18527B}" srcOrd="6" destOrd="0" parTransId="{5417DD43-4009-4350-A50A-F6C25653EB09}" sibTransId="{D033E21D-1608-4E56-9869-7B9D2247A47B}"/>
    <dgm:cxn modelId="{15C59715-F662-4CDA-AA31-AD159308B269}" type="presOf" srcId="{60E72D22-BAE5-487C-B96A-F57CEA09298E}" destId="{AA037545-28C7-47A2-AF13-3B44336E6743}" srcOrd="0" destOrd="0" presId="urn:microsoft.com/office/officeart/2005/8/layout/cycle3#1"/>
    <dgm:cxn modelId="{CF4C2C3C-2BAA-4D93-8F2C-0322B3189BFC}" type="presOf" srcId="{FFEE51B0-F7C6-4EA7-97B9-4362E208B2B5}" destId="{1294CA4A-9BE6-4CB9-BA85-64702A5B1FD2}" srcOrd="0" destOrd="0" presId="urn:microsoft.com/office/officeart/2005/8/layout/cycle3#1"/>
    <dgm:cxn modelId="{4DDCCAB6-7DC7-4895-8C63-F9094B1639D7}" type="presOf" srcId="{0336B2CC-E0B5-4B16-AFD4-1E0F21868E3C}" destId="{0E57D6A0-92A2-4851-BF1D-9FDC4BF11D37}" srcOrd="0" destOrd="0" presId="urn:microsoft.com/office/officeart/2005/8/layout/cycle3#1"/>
    <dgm:cxn modelId="{EB71E440-7B18-4D05-A5F7-FE2AE45A2B54}" type="presParOf" srcId="{C6295DD2-8E1A-4DDA-BB52-173DE8AF53CA}" destId="{B9C89D73-3BA2-4148-97AF-2B38BB132E3C}" srcOrd="0" destOrd="0" presId="urn:microsoft.com/office/officeart/2005/8/layout/cycle3#1"/>
    <dgm:cxn modelId="{61B74B1D-2A8A-4C00-A45E-0A3410FCBA05}" type="presParOf" srcId="{B9C89D73-3BA2-4148-97AF-2B38BB132E3C}" destId="{1294CA4A-9BE6-4CB9-BA85-64702A5B1FD2}" srcOrd="0" destOrd="0" presId="urn:microsoft.com/office/officeart/2005/8/layout/cycle3#1"/>
    <dgm:cxn modelId="{F1B6E849-0CC5-4F48-B427-4666C8C0C5DB}" type="presParOf" srcId="{B9C89D73-3BA2-4148-97AF-2B38BB132E3C}" destId="{AA037545-28C7-47A2-AF13-3B44336E6743}" srcOrd="1" destOrd="0" presId="urn:microsoft.com/office/officeart/2005/8/layout/cycle3#1"/>
    <dgm:cxn modelId="{79FE93DF-3850-4581-9806-219BBDD273B8}" type="presParOf" srcId="{B9C89D73-3BA2-4148-97AF-2B38BB132E3C}" destId="{B09E8CE7-020D-4600-87CF-FDC764D6F713}" srcOrd="2" destOrd="0" presId="urn:microsoft.com/office/officeart/2005/8/layout/cycle3#1"/>
    <dgm:cxn modelId="{ABA67BD4-2FF6-449E-BDEF-2D74B6B190B8}" type="presParOf" srcId="{B9C89D73-3BA2-4148-97AF-2B38BB132E3C}" destId="{D3EA29AA-2A8E-454D-A2AD-D92E9C9DB95F}" srcOrd="3" destOrd="0" presId="urn:microsoft.com/office/officeart/2005/8/layout/cycle3#1"/>
    <dgm:cxn modelId="{FC564253-7A2C-4FBC-A497-9CEDFCD17FA9}" type="presParOf" srcId="{B9C89D73-3BA2-4148-97AF-2B38BB132E3C}" destId="{5B163469-BE23-4810-9A7D-F9F894926E00}" srcOrd="4" destOrd="0" presId="urn:microsoft.com/office/officeart/2005/8/layout/cycle3#1"/>
    <dgm:cxn modelId="{02F2969E-82DF-4E51-8F2F-2C07D474AB40}" type="presParOf" srcId="{B9C89D73-3BA2-4148-97AF-2B38BB132E3C}" destId="{0F2A1603-2556-4BED-A092-B0D2C4ABF62C}" srcOrd="5" destOrd="0" presId="urn:microsoft.com/office/officeart/2005/8/layout/cycle3#1"/>
    <dgm:cxn modelId="{5F0ECC6F-5740-40A3-BEAA-A95A0EBF78E4}" type="presParOf" srcId="{B9C89D73-3BA2-4148-97AF-2B38BB132E3C}" destId="{0E57D6A0-92A2-4851-BF1D-9FDC4BF11D37}" srcOrd="6" destOrd="0" presId="urn:microsoft.com/office/officeart/2005/8/layout/cycle3#1"/>
    <dgm:cxn modelId="{C15AAB3B-E3A4-4307-925F-489B40147783}" type="presParOf" srcId="{B9C89D73-3BA2-4148-97AF-2B38BB132E3C}" destId="{9AD7724B-C35A-4428-86E2-85AC82EC1241}" srcOrd="7" destOrd="0" presId="urn:microsoft.com/office/officeart/2005/8/layout/cycle3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15EC88B-12AF-4C2F-B5F4-6A8F0BBC424C}" type="doc">
      <dgm:prSet loTypeId="urn:microsoft.com/office/officeart/2005/8/layout/lProcess2" loCatId="relationship" qsTypeId="urn:microsoft.com/office/officeart/2005/8/quickstyle/simple1#10" qsCatId="simple" csTypeId="urn:microsoft.com/office/officeart/2005/8/colors/accent1_2#11" csCatId="accent1" phldr="1"/>
      <dgm:spPr/>
      <dgm:t>
        <a:bodyPr/>
        <a:lstStyle/>
        <a:p>
          <a:endParaRPr lang="pl-PL"/>
        </a:p>
      </dgm:t>
    </dgm:pt>
    <dgm:pt modelId="{3D32B29B-30D2-4EE7-977B-447F5A4D117C}">
      <dgm:prSet phldrT="[Tekst]"/>
      <dgm:spPr/>
      <dgm:t>
        <a:bodyPr/>
        <a:lstStyle/>
        <a:p>
          <a:r>
            <a:rPr lang="pl-PL" dirty="0"/>
            <a:t>Projekty uczniowskie</a:t>
          </a:r>
        </a:p>
        <a:p>
          <a:r>
            <a:rPr lang="pl-PL" dirty="0"/>
            <a:t>Kształcenie zawodowe</a:t>
          </a:r>
        </a:p>
      </dgm:t>
    </dgm:pt>
    <dgm:pt modelId="{BD840D2C-56C6-4EB0-B414-6D423C30697B}" type="parTrans" cxnId="{2DAFE2B2-710A-43DC-905A-C8D1362C1C9E}">
      <dgm:prSet/>
      <dgm:spPr/>
      <dgm:t>
        <a:bodyPr/>
        <a:lstStyle/>
        <a:p>
          <a:endParaRPr lang="pl-PL"/>
        </a:p>
      </dgm:t>
    </dgm:pt>
    <dgm:pt modelId="{B1C371C4-AF27-4081-93A6-0614D58339D2}" type="sibTrans" cxnId="{2DAFE2B2-710A-43DC-905A-C8D1362C1C9E}">
      <dgm:prSet/>
      <dgm:spPr/>
      <dgm:t>
        <a:bodyPr/>
        <a:lstStyle/>
        <a:p>
          <a:endParaRPr lang="pl-PL"/>
        </a:p>
      </dgm:t>
    </dgm:pt>
    <dgm:pt modelId="{6EBE2524-3517-4E2A-97BB-6CC4A8689EE1}">
      <dgm:prSet phldrT="[Tekst]"/>
      <dgm:spPr/>
      <dgm:t>
        <a:bodyPr/>
        <a:lstStyle/>
        <a:p>
          <a:r>
            <a:rPr lang="pl-PL" dirty="0" smtClean="0"/>
            <a:t>Grecja</a:t>
          </a:r>
          <a:endParaRPr lang="pl-PL" b="1" dirty="0"/>
        </a:p>
      </dgm:t>
    </dgm:pt>
    <dgm:pt modelId="{0CE6862C-5B2F-424F-97B0-E769B6757050}" type="parTrans" cxnId="{1DD27F88-E35F-4698-B5C2-E95A8EC6A4B8}">
      <dgm:prSet/>
      <dgm:spPr/>
      <dgm:t>
        <a:bodyPr/>
        <a:lstStyle/>
        <a:p>
          <a:endParaRPr lang="pl-PL"/>
        </a:p>
      </dgm:t>
    </dgm:pt>
    <dgm:pt modelId="{1C73CE9D-D27F-4B51-AC0F-40C918CAAA2C}" type="sibTrans" cxnId="{1DD27F88-E35F-4698-B5C2-E95A8EC6A4B8}">
      <dgm:prSet/>
      <dgm:spPr/>
      <dgm:t>
        <a:bodyPr/>
        <a:lstStyle/>
        <a:p>
          <a:endParaRPr lang="pl-PL"/>
        </a:p>
      </dgm:t>
    </dgm:pt>
    <dgm:pt modelId="{6BD28610-506D-414E-A37A-FE64D3ED8F1F}">
      <dgm:prSet phldrT="[Tekst]"/>
      <dgm:spPr/>
      <dgm:t>
        <a:bodyPr/>
        <a:lstStyle/>
        <a:p>
          <a:r>
            <a:rPr lang="pl-PL" dirty="0" smtClean="0"/>
            <a:t>Portugalia</a:t>
          </a:r>
          <a:endParaRPr lang="pl-PL" b="1" dirty="0"/>
        </a:p>
      </dgm:t>
    </dgm:pt>
    <dgm:pt modelId="{C45CB62F-A263-4953-879B-C51A857AFE79}" type="parTrans" cxnId="{0BDEE47B-0CC2-4F04-A911-8B9D17840D84}">
      <dgm:prSet/>
      <dgm:spPr/>
      <dgm:t>
        <a:bodyPr/>
        <a:lstStyle/>
        <a:p>
          <a:endParaRPr lang="pl-PL"/>
        </a:p>
      </dgm:t>
    </dgm:pt>
    <dgm:pt modelId="{5E0A7352-00E8-439A-96BA-B7FDA75980EF}" type="sibTrans" cxnId="{0BDEE47B-0CC2-4F04-A911-8B9D17840D84}">
      <dgm:prSet/>
      <dgm:spPr/>
      <dgm:t>
        <a:bodyPr/>
        <a:lstStyle/>
        <a:p>
          <a:endParaRPr lang="pl-PL"/>
        </a:p>
      </dgm:t>
    </dgm:pt>
    <dgm:pt modelId="{6C5213BB-AF23-4F3E-BDED-64C3EF3D7988}">
      <dgm:prSet phldrT="[Tekst]"/>
      <dgm:spPr/>
      <dgm:t>
        <a:bodyPr/>
        <a:lstStyle/>
        <a:p>
          <a:r>
            <a:rPr lang="pl-PL" b="1" dirty="0" smtClean="0"/>
            <a:t>Hiszpania Walencja</a:t>
          </a:r>
          <a:endParaRPr lang="pl-PL" b="1" dirty="0"/>
        </a:p>
      </dgm:t>
    </dgm:pt>
    <dgm:pt modelId="{98C87F3C-9C77-4659-88B8-86A305385C9E}" type="parTrans" cxnId="{A27BFFFC-0987-47C9-AB6B-21F9EDEDA0C2}">
      <dgm:prSet/>
      <dgm:spPr/>
      <dgm:t>
        <a:bodyPr/>
        <a:lstStyle/>
        <a:p>
          <a:endParaRPr lang="pl-PL"/>
        </a:p>
      </dgm:t>
    </dgm:pt>
    <dgm:pt modelId="{4BD82B75-E010-404A-8164-0F50B5AE37E9}" type="sibTrans" cxnId="{A27BFFFC-0987-47C9-AB6B-21F9EDEDA0C2}">
      <dgm:prSet/>
      <dgm:spPr/>
      <dgm:t>
        <a:bodyPr/>
        <a:lstStyle/>
        <a:p>
          <a:endParaRPr lang="pl-PL"/>
        </a:p>
      </dgm:t>
    </dgm:pt>
    <dgm:pt modelId="{87B469FB-99FA-4A3C-9225-8A775D269612}">
      <dgm:prSet phldrT="[Tekst]"/>
      <dgm:spPr/>
      <dgm:t>
        <a:bodyPr/>
        <a:lstStyle/>
        <a:p>
          <a:r>
            <a:rPr lang="pl-PL" b="1" dirty="0" smtClean="0"/>
            <a:t>2016 – 2018</a:t>
          </a:r>
          <a:endParaRPr lang="pl-PL" b="1" dirty="0"/>
        </a:p>
      </dgm:t>
    </dgm:pt>
    <dgm:pt modelId="{F5BF5784-109C-4755-B57C-0A512373382B}" type="parTrans" cxnId="{138786C5-2E36-47A9-9A9D-8E0F61EC6F76}">
      <dgm:prSet/>
      <dgm:spPr/>
      <dgm:t>
        <a:bodyPr/>
        <a:lstStyle/>
        <a:p>
          <a:endParaRPr lang="pl-PL"/>
        </a:p>
      </dgm:t>
    </dgm:pt>
    <dgm:pt modelId="{A108F26F-C77F-4A02-9747-D776AEBA7D7A}" type="sibTrans" cxnId="{138786C5-2E36-47A9-9A9D-8E0F61EC6F76}">
      <dgm:prSet/>
      <dgm:spPr/>
      <dgm:t>
        <a:bodyPr/>
        <a:lstStyle/>
        <a:p>
          <a:endParaRPr lang="pl-PL"/>
        </a:p>
      </dgm:t>
    </dgm:pt>
    <dgm:pt modelId="{9A86A7F7-5DBD-457F-8D7E-D58D3BDABDB8}">
      <dgm:prSet phldrT="[Tekst]"/>
      <dgm:spPr/>
      <dgm:t>
        <a:bodyPr/>
        <a:lstStyle/>
        <a:p>
          <a:r>
            <a:rPr lang="pl-PL" b="1" smtClean="0"/>
            <a:t> </a:t>
          </a:r>
          <a:r>
            <a:rPr lang="pl-PL" b="1" dirty="0" smtClean="0"/>
            <a:t>2014 - 2016</a:t>
          </a:r>
          <a:endParaRPr lang="pl-PL" b="1" dirty="0"/>
        </a:p>
      </dgm:t>
    </dgm:pt>
    <dgm:pt modelId="{2E407A9B-6B43-488E-B9DE-79A07A17C4E0}" type="parTrans" cxnId="{813C5A9D-8013-4570-9E86-1A791E7A3604}">
      <dgm:prSet/>
      <dgm:spPr/>
      <dgm:t>
        <a:bodyPr/>
        <a:lstStyle/>
        <a:p>
          <a:endParaRPr lang="pl-PL"/>
        </a:p>
      </dgm:t>
    </dgm:pt>
    <dgm:pt modelId="{481A6F9B-7DAF-46FF-A4BF-2ECA8B94D55F}" type="sibTrans" cxnId="{813C5A9D-8013-4570-9E86-1A791E7A3604}">
      <dgm:prSet/>
      <dgm:spPr/>
      <dgm:t>
        <a:bodyPr/>
        <a:lstStyle/>
        <a:p>
          <a:endParaRPr lang="pl-PL"/>
        </a:p>
      </dgm:t>
    </dgm:pt>
    <dgm:pt modelId="{3924938A-E9E1-4527-A545-B01480319D6D}">
      <dgm:prSet phldrT="[Tekst]"/>
      <dgm:spPr/>
      <dgm:t>
        <a:bodyPr/>
        <a:lstStyle/>
        <a:p>
          <a:r>
            <a:rPr lang="pl-PL" b="1" smtClean="0"/>
            <a:t>2013 </a:t>
          </a:r>
          <a:r>
            <a:rPr lang="pl-PL" b="1" dirty="0" smtClean="0"/>
            <a:t>- 2014</a:t>
          </a:r>
          <a:endParaRPr lang="pl-PL" b="1" dirty="0"/>
        </a:p>
      </dgm:t>
    </dgm:pt>
    <dgm:pt modelId="{9122293A-E0E8-4E12-8C4B-45B87B518156}" type="parTrans" cxnId="{180B4F6B-B146-49D4-95C7-CFEF111BDB5F}">
      <dgm:prSet/>
      <dgm:spPr/>
      <dgm:t>
        <a:bodyPr/>
        <a:lstStyle/>
        <a:p>
          <a:endParaRPr lang="pl-PL"/>
        </a:p>
      </dgm:t>
    </dgm:pt>
    <dgm:pt modelId="{B6611FA4-2232-410C-BA6E-3606450EF655}" type="sibTrans" cxnId="{180B4F6B-B146-49D4-95C7-CFEF111BDB5F}">
      <dgm:prSet/>
      <dgm:spPr/>
      <dgm:t>
        <a:bodyPr/>
        <a:lstStyle/>
        <a:p>
          <a:endParaRPr lang="pl-PL"/>
        </a:p>
      </dgm:t>
    </dgm:pt>
    <dgm:pt modelId="{66611CC4-030B-4791-B379-B228366757DE}">
      <dgm:prSet phldrT="[Tekst]"/>
      <dgm:spPr/>
      <dgm:t>
        <a:bodyPr/>
        <a:lstStyle/>
        <a:p>
          <a:r>
            <a:rPr lang="pl-PL" b="1" dirty="0" smtClean="0"/>
            <a:t>Hiszpania Walencja</a:t>
          </a:r>
          <a:endParaRPr lang="pl-PL" b="1" dirty="0"/>
        </a:p>
      </dgm:t>
    </dgm:pt>
    <dgm:pt modelId="{C9852BAE-B626-453C-A613-A4383EA51D17}" type="parTrans" cxnId="{D3C72936-0C18-44C6-BDF4-6FE557A07CAD}">
      <dgm:prSet/>
      <dgm:spPr/>
      <dgm:t>
        <a:bodyPr/>
        <a:lstStyle/>
        <a:p>
          <a:endParaRPr lang="pl-PL"/>
        </a:p>
      </dgm:t>
    </dgm:pt>
    <dgm:pt modelId="{E7D192BE-CDB1-4E87-86C8-95058C992FA0}" type="sibTrans" cxnId="{D3C72936-0C18-44C6-BDF4-6FE557A07CAD}">
      <dgm:prSet/>
      <dgm:spPr/>
      <dgm:t>
        <a:bodyPr/>
        <a:lstStyle/>
        <a:p>
          <a:endParaRPr lang="pl-PL"/>
        </a:p>
      </dgm:t>
    </dgm:pt>
    <dgm:pt modelId="{3FB1065C-7545-4C71-8D78-BB1DA107DAA6}">
      <dgm:prSet phldrT="[Tekst]"/>
      <dgm:spPr/>
      <dgm:t>
        <a:bodyPr/>
        <a:lstStyle/>
        <a:p>
          <a:r>
            <a:rPr lang="pl-PL" b="1" dirty="0" smtClean="0"/>
            <a:t>2021 – 2023</a:t>
          </a:r>
          <a:endParaRPr lang="pl-PL" b="1" dirty="0"/>
        </a:p>
      </dgm:t>
    </dgm:pt>
    <dgm:pt modelId="{81FC728C-7F80-4509-9A55-374FAA54E1A1}" type="parTrans" cxnId="{F2107CD3-0187-4105-AADD-3C74DECB333D}">
      <dgm:prSet/>
      <dgm:spPr/>
      <dgm:t>
        <a:bodyPr/>
        <a:lstStyle/>
        <a:p>
          <a:endParaRPr lang="pl-PL"/>
        </a:p>
      </dgm:t>
    </dgm:pt>
    <dgm:pt modelId="{4FC82135-E4D8-4F0D-BDF8-A92179D6B2D2}" type="sibTrans" cxnId="{F2107CD3-0187-4105-AADD-3C74DECB333D}">
      <dgm:prSet/>
      <dgm:spPr/>
      <dgm:t>
        <a:bodyPr/>
        <a:lstStyle/>
        <a:p>
          <a:endParaRPr lang="pl-PL"/>
        </a:p>
      </dgm:t>
    </dgm:pt>
    <dgm:pt modelId="{AD8FFF4D-DEEB-4EEF-AA48-D0DBB0E92B0D}">
      <dgm:prSet phldrT="[Tekst]"/>
      <dgm:spPr/>
      <dgm:t>
        <a:bodyPr/>
        <a:lstStyle/>
        <a:p>
          <a:r>
            <a:rPr lang="pl-PL" b="1" dirty="0" smtClean="0"/>
            <a:t>Hiszpania Sewilla</a:t>
          </a:r>
          <a:endParaRPr lang="pl-PL" b="1" dirty="0"/>
        </a:p>
      </dgm:t>
    </dgm:pt>
    <dgm:pt modelId="{11C563E1-5764-4B57-9BFD-116FAF7D5EDA}" type="parTrans" cxnId="{EBEB5AB4-8304-424E-8434-388D504C9E8F}">
      <dgm:prSet/>
      <dgm:spPr/>
      <dgm:t>
        <a:bodyPr/>
        <a:lstStyle/>
        <a:p>
          <a:endParaRPr lang="pl-PL"/>
        </a:p>
      </dgm:t>
    </dgm:pt>
    <dgm:pt modelId="{1BBAB049-16D7-4E69-9DD4-9C483FD39B10}" type="sibTrans" cxnId="{EBEB5AB4-8304-424E-8434-388D504C9E8F}">
      <dgm:prSet/>
      <dgm:spPr/>
      <dgm:t>
        <a:bodyPr/>
        <a:lstStyle/>
        <a:p>
          <a:endParaRPr lang="pl-PL"/>
        </a:p>
      </dgm:t>
    </dgm:pt>
    <dgm:pt modelId="{E82C5A19-A0E3-48D1-BE11-A13AF3F1554D}">
      <dgm:prSet phldrT="[Tekst]"/>
      <dgm:spPr/>
      <dgm:t>
        <a:bodyPr/>
        <a:lstStyle/>
        <a:p>
          <a:r>
            <a:rPr lang="pl-PL" b="1" dirty="0" smtClean="0"/>
            <a:t>2022 - 2024</a:t>
          </a:r>
          <a:endParaRPr lang="pl-PL" b="1" dirty="0"/>
        </a:p>
      </dgm:t>
    </dgm:pt>
    <dgm:pt modelId="{A0BCBB3B-C4E0-4AC1-AF9D-34BDD0F659B0}" type="parTrans" cxnId="{E37A159D-8BE0-4BDD-B526-FA23E8B24439}">
      <dgm:prSet/>
      <dgm:spPr/>
      <dgm:t>
        <a:bodyPr/>
        <a:lstStyle/>
        <a:p>
          <a:endParaRPr lang="pl-PL"/>
        </a:p>
      </dgm:t>
    </dgm:pt>
    <dgm:pt modelId="{96C06DC0-A7F9-4044-8C7E-4187F5DA24FF}" type="sibTrans" cxnId="{E37A159D-8BE0-4BDD-B526-FA23E8B24439}">
      <dgm:prSet/>
      <dgm:spPr/>
      <dgm:t>
        <a:bodyPr/>
        <a:lstStyle/>
        <a:p>
          <a:endParaRPr lang="pl-PL"/>
        </a:p>
      </dgm:t>
    </dgm:pt>
    <dgm:pt modelId="{6D365F9B-88DB-4550-9EC7-E3234DD3A5BD}" type="pres">
      <dgm:prSet presAssocID="{615EC88B-12AF-4C2F-B5F4-6A8F0BBC424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10FAE72-B1A6-4D4A-ADD8-CCD8085070A5}" type="pres">
      <dgm:prSet presAssocID="{3D32B29B-30D2-4EE7-977B-447F5A4D117C}" presName="compNode" presStyleCnt="0"/>
      <dgm:spPr/>
    </dgm:pt>
    <dgm:pt modelId="{F14AB4A2-9079-4F8A-AE61-A581C80B4156}" type="pres">
      <dgm:prSet presAssocID="{3D32B29B-30D2-4EE7-977B-447F5A4D117C}" presName="aNode" presStyleLbl="bgShp" presStyleIdx="0" presStyleCnt="1"/>
      <dgm:spPr/>
      <dgm:t>
        <a:bodyPr/>
        <a:lstStyle/>
        <a:p>
          <a:endParaRPr lang="pl-PL"/>
        </a:p>
      </dgm:t>
    </dgm:pt>
    <dgm:pt modelId="{DF98504A-EAEB-4E92-B6F1-6675FED931D7}" type="pres">
      <dgm:prSet presAssocID="{3D32B29B-30D2-4EE7-977B-447F5A4D117C}" presName="textNode" presStyleLbl="bgShp" presStyleIdx="0" presStyleCnt="1"/>
      <dgm:spPr/>
      <dgm:t>
        <a:bodyPr/>
        <a:lstStyle/>
        <a:p>
          <a:endParaRPr lang="pl-PL"/>
        </a:p>
      </dgm:t>
    </dgm:pt>
    <dgm:pt modelId="{8EC0148A-E659-4829-A457-23CD22500BE3}" type="pres">
      <dgm:prSet presAssocID="{3D32B29B-30D2-4EE7-977B-447F5A4D117C}" presName="compChildNode" presStyleCnt="0"/>
      <dgm:spPr/>
    </dgm:pt>
    <dgm:pt modelId="{4B665F9F-27A7-44E0-8353-9F73BC350850}" type="pres">
      <dgm:prSet presAssocID="{3D32B29B-30D2-4EE7-977B-447F5A4D117C}" presName="theInnerList" presStyleCnt="0"/>
      <dgm:spPr/>
    </dgm:pt>
    <dgm:pt modelId="{63144EAE-87E2-4D25-A310-5D0D74B4F041}" type="pres">
      <dgm:prSet presAssocID="{6EBE2524-3517-4E2A-97BB-6CC4A8689EE1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F337A01-45C3-411F-A573-79B77CEF8C29}" type="pres">
      <dgm:prSet presAssocID="{6EBE2524-3517-4E2A-97BB-6CC4A8689EE1}" presName="aSpace2" presStyleCnt="0"/>
      <dgm:spPr/>
    </dgm:pt>
    <dgm:pt modelId="{03F2430C-EF5D-4F73-AE08-08192696EA97}" type="pres">
      <dgm:prSet presAssocID="{6BD28610-506D-414E-A37A-FE64D3ED8F1F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F9AC966-CC89-4A19-BF8D-7751F773AF32}" type="pres">
      <dgm:prSet presAssocID="{6BD28610-506D-414E-A37A-FE64D3ED8F1F}" presName="aSpace2" presStyleCnt="0"/>
      <dgm:spPr/>
    </dgm:pt>
    <dgm:pt modelId="{D431C29F-BDD3-4660-85D9-B81D34DBBB8F}" type="pres">
      <dgm:prSet presAssocID="{6C5213BB-AF23-4F3E-BDED-64C3EF3D7988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E6F322-2576-47EC-9423-E9430D287F41}" type="pres">
      <dgm:prSet presAssocID="{6C5213BB-AF23-4F3E-BDED-64C3EF3D7988}" presName="aSpace2" presStyleCnt="0"/>
      <dgm:spPr/>
    </dgm:pt>
    <dgm:pt modelId="{2EF0ECC0-E792-4C36-9ACC-A65D6067ECF8}" type="pres">
      <dgm:prSet presAssocID="{66611CC4-030B-4791-B379-B228366757DE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C03F348-370D-4DF5-952E-E705AD418942}" type="pres">
      <dgm:prSet presAssocID="{66611CC4-030B-4791-B379-B228366757DE}" presName="aSpace2" presStyleCnt="0"/>
      <dgm:spPr/>
    </dgm:pt>
    <dgm:pt modelId="{33F1996B-3CD2-447B-B98B-A819414E79B8}" type="pres">
      <dgm:prSet presAssocID="{AD8FFF4D-DEEB-4EEF-AA48-D0DBB0E92B0D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13C5A9D-8013-4570-9E86-1A791E7A3604}" srcId="{6BD28610-506D-414E-A37A-FE64D3ED8F1F}" destId="{9A86A7F7-5DBD-457F-8D7E-D58D3BDABDB8}" srcOrd="0" destOrd="0" parTransId="{2E407A9B-6B43-488E-B9DE-79A07A17C4E0}" sibTransId="{481A6F9B-7DAF-46FF-A4BF-2ECA8B94D55F}"/>
    <dgm:cxn modelId="{EBEB5AB4-8304-424E-8434-388D504C9E8F}" srcId="{3D32B29B-30D2-4EE7-977B-447F5A4D117C}" destId="{AD8FFF4D-DEEB-4EEF-AA48-D0DBB0E92B0D}" srcOrd="4" destOrd="0" parTransId="{11C563E1-5764-4B57-9BFD-116FAF7D5EDA}" sibTransId="{1BBAB049-16D7-4E69-9DD4-9C483FD39B10}"/>
    <dgm:cxn modelId="{36CB813C-10C8-4A21-B959-69CFE147CF15}" type="presOf" srcId="{6BD28610-506D-414E-A37A-FE64D3ED8F1F}" destId="{03F2430C-EF5D-4F73-AE08-08192696EA97}" srcOrd="0" destOrd="0" presId="urn:microsoft.com/office/officeart/2005/8/layout/lProcess2"/>
    <dgm:cxn modelId="{52DCCDC4-8FB9-49CC-98E2-52C43E367606}" type="presOf" srcId="{AD8FFF4D-DEEB-4EEF-AA48-D0DBB0E92B0D}" destId="{33F1996B-3CD2-447B-B98B-A819414E79B8}" srcOrd="0" destOrd="0" presId="urn:microsoft.com/office/officeart/2005/8/layout/lProcess2"/>
    <dgm:cxn modelId="{A27BFFFC-0987-47C9-AB6B-21F9EDEDA0C2}" srcId="{3D32B29B-30D2-4EE7-977B-447F5A4D117C}" destId="{6C5213BB-AF23-4F3E-BDED-64C3EF3D7988}" srcOrd="2" destOrd="0" parTransId="{98C87F3C-9C77-4659-88B8-86A305385C9E}" sibTransId="{4BD82B75-E010-404A-8164-0F50B5AE37E9}"/>
    <dgm:cxn modelId="{B4C408FF-4DE2-40BA-B715-DED5D5197CD1}" type="presOf" srcId="{3924938A-E9E1-4527-A545-B01480319D6D}" destId="{63144EAE-87E2-4D25-A310-5D0D74B4F041}" srcOrd="0" destOrd="1" presId="urn:microsoft.com/office/officeart/2005/8/layout/lProcess2"/>
    <dgm:cxn modelId="{EFCDA63E-A510-4066-9102-46FEB15CA880}" type="presOf" srcId="{6C5213BB-AF23-4F3E-BDED-64C3EF3D7988}" destId="{D431C29F-BDD3-4660-85D9-B81D34DBBB8F}" srcOrd="0" destOrd="0" presId="urn:microsoft.com/office/officeart/2005/8/layout/lProcess2"/>
    <dgm:cxn modelId="{180B4F6B-B146-49D4-95C7-CFEF111BDB5F}" srcId="{6EBE2524-3517-4E2A-97BB-6CC4A8689EE1}" destId="{3924938A-E9E1-4527-A545-B01480319D6D}" srcOrd="0" destOrd="0" parTransId="{9122293A-E0E8-4E12-8C4B-45B87B518156}" sibTransId="{B6611FA4-2232-410C-BA6E-3606450EF655}"/>
    <dgm:cxn modelId="{138786C5-2E36-47A9-9A9D-8E0F61EC6F76}" srcId="{6C5213BB-AF23-4F3E-BDED-64C3EF3D7988}" destId="{87B469FB-99FA-4A3C-9225-8A775D269612}" srcOrd="0" destOrd="0" parTransId="{F5BF5784-109C-4755-B57C-0A512373382B}" sibTransId="{A108F26F-C77F-4A02-9747-D776AEBA7D7A}"/>
    <dgm:cxn modelId="{1DD27F88-E35F-4698-B5C2-E95A8EC6A4B8}" srcId="{3D32B29B-30D2-4EE7-977B-447F5A4D117C}" destId="{6EBE2524-3517-4E2A-97BB-6CC4A8689EE1}" srcOrd="0" destOrd="0" parTransId="{0CE6862C-5B2F-424F-97B0-E769B6757050}" sibTransId="{1C73CE9D-D27F-4B51-AC0F-40C918CAAA2C}"/>
    <dgm:cxn modelId="{DED1A2A6-3946-4628-A8BB-A118932909DD}" type="presOf" srcId="{6EBE2524-3517-4E2A-97BB-6CC4A8689EE1}" destId="{63144EAE-87E2-4D25-A310-5D0D74B4F041}" srcOrd="0" destOrd="0" presId="urn:microsoft.com/office/officeart/2005/8/layout/lProcess2"/>
    <dgm:cxn modelId="{ED416F49-53AF-4B91-B498-265E9AD60982}" type="presOf" srcId="{3D32B29B-30D2-4EE7-977B-447F5A4D117C}" destId="{DF98504A-EAEB-4E92-B6F1-6675FED931D7}" srcOrd="1" destOrd="0" presId="urn:microsoft.com/office/officeart/2005/8/layout/lProcess2"/>
    <dgm:cxn modelId="{2DAFE2B2-710A-43DC-905A-C8D1362C1C9E}" srcId="{615EC88B-12AF-4C2F-B5F4-6A8F0BBC424C}" destId="{3D32B29B-30D2-4EE7-977B-447F5A4D117C}" srcOrd="0" destOrd="0" parTransId="{BD840D2C-56C6-4EB0-B414-6D423C30697B}" sibTransId="{B1C371C4-AF27-4081-93A6-0614D58339D2}"/>
    <dgm:cxn modelId="{EB6B7D06-E228-4793-B8F3-9DA4C90BD83F}" type="presOf" srcId="{615EC88B-12AF-4C2F-B5F4-6A8F0BBC424C}" destId="{6D365F9B-88DB-4550-9EC7-E3234DD3A5BD}" srcOrd="0" destOrd="0" presId="urn:microsoft.com/office/officeart/2005/8/layout/lProcess2"/>
    <dgm:cxn modelId="{AE62EA4A-28E2-46AE-8D84-6AC6241B9064}" type="presOf" srcId="{E82C5A19-A0E3-48D1-BE11-A13AF3F1554D}" destId="{33F1996B-3CD2-447B-B98B-A819414E79B8}" srcOrd="0" destOrd="1" presId="urn:microsoft.com/office/officeart/2005/8/layout/lProcess2"/>
    <dgm:cxn modelId="{D3C72936-0C18-44C6-BDF4-6FE557A07CAD}" srcId="{3D32B29B-30D2-4EE7-977B-447F5A4D117C}" destId="{66611CC4-030B-4791-B379-B228366757DE}" srcOrd="3" destOrd="0" parTransId="{C9852BAE-B626-453C-A613-A4383EA51D17}" sibTransId="{E7D192BE-CDB1-4E87-86C8-95058C992FA0}"/>
    <dgm:cxn modelId="{F2107CD3-0187-4105-AADD-3C74DECB333D}" srcId="{66611CC4-030B-4791-B379-B228366757DE}" destId="{3FB1065C-7545-4C71-8D78-BB1DA107DAA6}" srcOrd="0" destOrd="0" parTransId="{81FC728C-7F80-4509-9A55-374FAA54E1A1}" sibTransId="{4FC82135-E4D8-4F0D-BDF8-A92179D6B2D2}"/>
    <dgm:cxn modelId="{88E982EA-4731-46AD-BCF8-21437EABCC20}" type="presOf" srcId="{3D32B29B-30D2-4EE7-977B-447F5A4D117C}" destId="{F14AB4A2-9079-4F8A-AE61-A581C80B4156}" srcOrd="0" destOrd="0" presId="urn:microsoft.com/office/officeart/2005/8/layout/lProcess2"/>
    <dgm:cxn modelId="{06A1F0DA-0E7E-4AE6-80A4-41262456A861}" type="presOf" srcId="{3FB1065C-7545-4C71-8D78-BB1DA107DAA6}" destId="{2EF0ECC0-E792-4C36-9ACC-A65D6067ECF8}" srcOrd="0" destOrd="1" presId="urn:microsoft.com/office/officeart/2005/8/layout/lProcess2"/>
    <dgm:cxn modelId="{46E9C083-B49E-4827-8228-22D280E3AF8D}" type="presOf" srcId="{66611CC4-030B-4791-B379-B228366757DE}" destId="{2EF0ECC0-E792-4C36-9ACC-A65D6067ECF8}" srcOrd="0" destOrd="0" presId="urn:microsoft.com/office/officeart/2005/8/layout/lProcess2"/>
    <dgm:cxn modelId="{90846A5F-ACAF-47A2-82B8-E98527E83E1F}" type="presOf" srcId="{9A86A7F7-5DBD-457F-8D7E-D58D3BDABDB8}" destId="{03F2430C-EF5D-4F73-AE08-08192696EA97}" srcOrd="0" destOrd="1" presId="urn:microsoft.com/office/officeart/2005/8/layout/lProcess2"/>
    <dgm:cxn modelId="{E37A159D-8BE0-4BDD-B526-FA23E8B24439}" srcId="{AD8FFF4D-DEEB-4EEF-AA48-D0DBB0E92B0D}" destId="{E82C5A19-A0E3-48D1-BE11-A13AF3F1554D}" srcOrd="0" destOrd="0" parTransId="{A0BCBB3B-C4E0-4AC1-AF9D-34BDD0F659B0}" sibTransId="{96C06DC0-A7F9-4044-8C7E-4187F5DA24FF}"/>
    <dgm:cxn modelId="{EC429F2A-AF35-41A2-A306-81C58C757DED}" type="presOf" srcId="{87B469FB-99FA-4A3C-9225-8A775D269612}" destId="{D431C29F-BDD3-4660-85D9-B81D34DBBB8F}" srcOrd="0" destOrd="1" presId="urn:microsoft.com/office/officeart/2005/8/layout/lProcess2"/>
    <dgm:cxn modelId="{0BDEE47B-0CC2-4F04-A911-8B9D17840D84}" srcId="{3D32B29B-30D2-4EE7-977B-447F5A4D117C}" destId="{6BD28610-506D-414E-A37A-FE64D3ED8F1F}" srcOrd="1" destOrd="0" parTransId="{C45CB62F-A263-4953-879B-C51A857AFE79}" sibTransId="{5E0A7352-00E8-439A-96BA-B7FDA75980EF}"/>
    <dgm:cxn modelId="{ACD40C7A-4DA0-4603-BC90-74C8A158FD62}" type="presParOf" srcId="{6D365F9B-88DB-4550-9EC7-E3234DD3A5BD}" destId="{110FAE72-B1A6-4D4A-ADD8-CCD8085070A5}" srcOrd="0" destOrd="0" presId="urn:microsoft.com/office/officeart/2005/8/layout/lProcess2"/>
    <dgm:cxn modelId="{8284196E-72A0-40D2-9468-D55094DEEB41}" type="presParOf" srcId="{110FAE72-B1A6-4D4A-ADD8-CCD8085070A5}" destId="{F14AB4A2-9079-4F8A-AE61-A581C80B4156}" srcOrd="0" destOrd="0" presId="urn:microsoft.com/office/officeart/2005/8/layout/lProcess2"/>
    <dgm:cxn modelId="{FA48418A-0C21-4DDF-BEBC-D038EB6A9FB4}" type="presParOf" srcId="{110FAE72-B1A6-4D4A-ADD8-CCD8085070A5}" destId="{DF98504A-EAEB-4E92-B6F1-6675FED931D7}" srcOrd="1" destOrd="0" presId="urn:microsoft.com/office/officeart/2005/8/layout/lProcess2"/>
    <dgm:cxn modelId="{66F57754-758D-4A92-9E36-74D632F86C13}" type="presParOf" srcId="{110FAE72-B1A6-4D4A-ADD8-CCD8085070A5}" destId="{8EC0148A-E659-4829-A457-23CD22500BE3}" srcOrd="2" destOrd="0" presId="urn:microsoft.com/office/officeart/2005/8/layout/lProcess2"/>
    <dgm:cxn modelId="{9526842B-EFAC-4741-A7A5-BD986F92FB5A}" type="presParOf" srcId="{8EC0148A-E659-4829-A457-23CD22500BE3}" destId="{4B665F9F-27A7-44E0-8353-9F73BC350850}" srcOrd="0" destOrd="0" presId="urn:microsoft.com/office/officeart/2005/8/layout/lProcess2"/>
    <dgm:cxn modelId="{4AD3B90C-CC45-4AFE-9A77-ECED2F0030E5}" type="presParOf" srcId="{4B665F9F-27A7-44E0-8353-9F73BC350850}" destId="{63144EAE-87E2-4D25-A310-5D0D74B4F041}" srcOrd="0" destOrd="0" presId="urn:microsoft.com/office/officeart/2005/8/layout/lProcess2"/>
    <dgm:cxn modelId="{F3AB70E0-86CE-44D4-9779-316FC8826204}" type="presParOf" srcId="{4B665F9F-27A7-44E0-8353-9F73BC350850}" destId="{7F337A01-45C3-411F-A573-79B77CEF8C29}" srcOrd="1" destOrd="0" presId="urn:microsoft.com/office/officeart/2005/8/layout/lProcess2"/>
    <dgm:cxn modelId="{1DF72994-0137-4BB2-8265-8B458FAD6A84}" type="presParOf" srcId="{4B665F9F-27A7-44E0-8353-9F73BC350850}" destId="{03F2430C-EF5D-4F73-AE08-08192696EA97}" srcOrd="2" destOrd="0" presId="urn:microsoft.com/office/officeart/2005/8/layout/lProcess2"/>
    <dgm:cxn modelId="{24FA1295-DB89-4282-8F70-14957E2BC803}" type="presParOf" srcId="{4B665F9F-27A7-44E0-8353-9F73BC350850}" destId="{1F9AC966-CC89-4A19-BF8D-7751F773AF32}" srcOrd="3" destOrd="0" presId="urn:microsoft.com/office/officeart/2005/8/layout/lProcess2"/>
    <dgm:cxn modelId="{BDD9E4C1-CDBC-445F-9FB4-590E97FA7CB8}" type="presParOf" srcId="{4B665F9F-27A7-44E0-8353-9F73BC350850}" destId="{D431C29F-BDD3-4660-85D9-B81D34DBBB8F}" srcOrd="4" destOrd="0" presId="urn:microsoft.com/office/officeart/2005/8/layout/lProcess2"/>
    <dgm:cxn modelId="{A7D932E1-7815-4BE7-8C4C-DF06CBF745FD}" type="presParOf" srcId="{4B665F9F-27A7-44E0-8353-9F73BC350850}" destId="{C4E6F322-2576-47EC-9423-E9430D287F41}" srcOrd="5" destOrd="0" presId="urn:microsoft.com/office/officeart/2005/8/layout/lProcess2"/>
    <dgm:cxn modelId="{ACA83F25-600B-4804-AEFF-A240418B9DD2}" type="presParOf" srcId="{4B665F9F-27A7-44E0-8353-9F73BC350850}" destId="{2EF0ECC0-E792-4C36-9ACC-A65D6067ECF8}" srcOrd="6" destOrd="0" presId="urn:microsoft.com/office/officeart/2005/8/layout/lProcess2"/>
    <dgm:cxn modelId="{2ED5ACA5-9D2B-4043-B8C4-E88F79900E6F}" type="presParOf" srcId="{4B665F9F-27A7-44E0-8353-9F73BC350850}" destId="{CC03F348-370D-4DF5-952E-E705AD418942}" srcOrd="7" destOrd="0" presId="urn:microsoft.com/office/officeart/2005/8/layout/lProcess2"/>
    <dgm:cxn modelId="{8E6D9945-5281-491C-8EB9-ABBD2502913B}" type="presParOf" srcId="{4B665F9F-27A7-44E0-8353-9F73BC350850}" destId="{33F1996B-3CD2-447B-B98B-A819414E79B8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FDEA89-B28A-43E0-8CC8-95F02C672508}" type="doc">
      <dgm:prSet loTypeId="urn:microsoft.com/office/officeart/2005/8/layout/process3#1" loCatId="process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pl-PL"/>
        </a:p>
      </dgm:t>
    </dgm:pt>
    <dgm:pt modelId="{A1629983-70E5-43B5-9C12-358DA8449ADA}">
      <dgm:prSet phldrT="[Tekst]" custT="1"/>
      <dgm:spPr/>
      <dgm:t>
        <a:bodyPr/>
        <a:lstStyle/>
        <a:p>
          <a:r>
            <a:rPr lang="pl-PL" sz="4800" dirty="0"/>
            <a:t>Beneficjenci</a:t>
          </a:r>
        </a:p>
      </dgm:t>
    </dgm:pt>
    <dgm:pt modelId="{91AE43C2-5D2A-44CA-ADE1-CE2D24FA89EE}" type="parTrans" cxnId="{05610FEC-5671-45BE-B4D9-D8C7182B7652}">
      <dgm:prSet/>
      <dgm:spPr/>
      <dgm:t>
        <a:bodyPr/>
        <a:lstStyle/>
        <a:p>
          <a:endParaRPr lang="pl-PL" sz="2000"/>
        </a:p>
      </dgm:t>
    </dgm:pt>
    <dgm:pt modelId="{66FA90F7-2F64-4B3F-9C2B-842A546D6AB1}" type="sibTrans" cxnId="{05610FEC-5671-45BE-B4D9-D8C7182B7652}">
      <dgm:prSet/>
      <dgm:spPr/>
      <dgm:t>
        <a:bodyPr/>
        <a:lstStyle/>
        <a:p>
          <a:endParaRPr lang="pl-PL" sz="2000"/>
        </a:p>
      </dgm:t>
    </dgm:pt>
    <dgm:pt modelId="{B0A033D8-F528-4DCF-9F51-CFFA1D8B48B0}">
      <dgm:prSet phldrT="[Tekst]" custT="1"/>
      <dgm:spPr/>
      <dgm:t>
        <a:bodyPr/>
        <a:lstStyle/>
        <a:p>
          <a:pPr algn="l"/>
          <a:r>
            <a:rPr lang="pl-PL" sz="1800" dirty="0"/>
            <a:t>Technik </a:t>
          </a:r>
          <a:r>
            <a:rPr lang="pl-PL" sz="1800" dirty="0" smtClean="0"/>
            <a:t>informatyk</a:t>
          </a:r>
          <a:endParaRPr lang="pl-PL" sz="1800" dirty="0"/>
        </a:p>
      </dgm:t>
    </dgm:pt>
    <dgm:pt modelId="{8FB5A73C-1B9F-4434-BC8C-05B13DD8438E}" type="parTrans" cxnId="{F70F8519-B4B0-46FB-A4F6-014F7C629B30}">
      <dgm:prSet/>
      <dgm:spPr/>
      <dgm:t>
        <a:bodyPr/>
        <a:lstStyle/>
        <a:p>
          <a:endParaRPr lang="pl-PL" sz="2000"/>
        </a:p>
      </dgm:t>
    </dgm:pt>
    <dgm:pt modelId="{DDEAA6AA-AE9E-47C9-8E02-0CFD6E2DE1D2}" type="sibTrans" cxnId="{F70F8519-B4B0-46FB-A4F6-014F7C629B30}">
      <dgm:prSet/>
      <dgm:spPr/>
      <dgm:t>
        <a:bodyPr/>
        <a:lstStyle/>
        <a:p>
          <a:endParaRPr lang="pl-PL" sz="2000"/>
        </a:p>
      </dgm:t>
    </dgm:pt>
    <dgm:pt modelId="{3739D163-6E9B-4163-B4CE-C27CB67C112E}">
      <dgm:prSet phldrT="[Tekst]" custT="1"/>
      <dgm:spPr/>
      <dgm:t>
        <a:bodyPr/>
        <a:lstStyle/>
        <a:p>
          <a:pPr algn="l"/>
          <a:r>
            <a:rPr lang="pl-PL" sz="1800" dirty="0" smtClean="0"/>
            <a:t>Technik żywienia i usług gastronomicznych</a:t>
          </a:r>
          <a:endParaRPr lang="pl-PL" sz="1800" dirty="0"/>
        </a:p>
      </dgm:t>
    </dgm:pt>
    <dgm:pt modelId="{A9B2B281-1FE2-428E-80E3-36231590E809}" type="parTrans" cxnId="{00E096A2-E19F-4DEB-9675-A7E3E110022A}">
      <dgm:prSet/>
      <dgm:spPr/>
      <dgm:t>
        <a:bodyPr/>
        <a:lstStyle/>
        <a:p>
          <a:endParaRPr lang="pl-PL" sz="2000"/>
        </a:p>
      </dgm:t>
    </dgm:pt>
    <dgm:pt modelId="{6F5B28AD-0A2A-4F4C-A45B-5FA15B4232A2}" type="sibTrans" cxnId="{00E096A2-E19F-4DEB-9675-A7E3E110022A}">
      <dgm:prSet/>
      <dgm:spPr/>
      <dgm:t>
        <a:bodyPr/>
        <a:lstStyle/>
        <a:p>
          <a:endParaRPr lang="pl-PL" sz="2000"/>
        </a:p>
      </dgm:t>
    </dgm:pt>
    <dgm:pt modelId="{11548FF4-E136-440D-AC33-37ACBB2F4C1E}">
      <dgm:prSet phldrT="[Tekst]" custT="1"/>
      <dgm:spPr/>
      <dgm:t>
        <a:bodyPr/>
        <a:lstStyle/>
        <a:p>
          <a:pPr algn="l"/>
          <a:r>
            <a:rPr lang="pl-PL" sz="1800" dirty="0" smtClean="0"/>
            <a:t>11 </a:t>
          </a:r>
          <a:r>
            <a:rPr lang="pl-PL" sz="1800" dirty="0"/>
            <a:t>uczniów </a:t>
          </a:r>
        </a:p>
      </dgm:t>
    </dgm:pt>
    <dgm:pt modelId="{B57D66D4-A4A3-49F8-9C3E-74BD934226D3}" type="parTrans" cxnId="{70B6A571-8850-454B-9EB4-8A528A2FB40F}">
      <dgm:prSet/>
      <dgm:spPr/>
      <dgm:t>
        <a:bodyPr/>
        <a:lstStyle/>
        <a:p>
          <a:endParaRPr lang="pl-PL" sz="2000"/>
        </a:p>
      </dgm:t>
    </dgm:pt>
    <dgm:pt modelId="{A6D26483-C598-4F11-AA44-D1BB698904CA}" type="sibTrans" cxnId="{70B6A571-8850-454B-9EB4-8A528A2FB40F}">
      <dgm:prSet/>
      <dgm:spPr/>
      <dgm:t>
        <a:bodyPr/>
        <a:lstStyle/>
        <a:p>
          <a:endParaRPr lang="pl-PL" sz="2000"/>
        </a:p>
      </dgm:t>
    </dgm:pt>
    <dgm:pt modelId="{4DB182F6-B542-4B89-9F21-973DF1E6F3ED}">
      <dgm:prSet phldrT="[Tekst]" custT="1"/>
      <dgm:spPr/>
      <dgm:t>
        <a:bodyPr/>
        <a:lstStyle/>
        <a:p>
          <a:pPr algn="l"/>
          <a:r>
            <a:rPr lang="pl-PL" sz="1800" dirty="0" smtClean="0"/>
            <a:t>8 </a:t>
          </a:r>
          <a:r>
            <a:rPr lang="pl-PL" sz="1800" dirty="0"/>
            <a:t>uczniów</a:t>
          </a:r>
        </a:p>
      </dgm:t>
    </dgm:pt>
    <dgm:pt modelId="{D4FBE83B-7DD2-4FDD-90BF-1FD7A878C1B9}" type="parTrans" cxnId="{D0CEBA16-4F98-4F83-A803-82CE17B37674}">
      <dgm:prSet/>
      <dgm:spPr/>
      <dgm:t>
        <a:bodyPr/>
        <a:lstStyle/>
        <a:p>
          <a:endParaRPr lang="pl-PL" sz="2000"/>
        </a:p>
      </dgm:t>
    </dgm:pt>
    <dgm:pt modelId="{71D3EE51-43D3-4561-BB70-AE0D8A9F2157}" type="sibTrans" cxnId="{D0CEBA16-4F98-4F83-A803-82CE17B37674}">
      <dgm:prSet/>
      <dgm:spPr/>
      <dgm:t>
        <a:bodyPr/>
        <a:lstStyle/>
        <a:p>
          <a:endParaRPr lang="pl-PL" sz="2000"/>
        </a:p>
      </dgm:t>
    </dgm:pt>
    <dgm:pt modelId="{5633C7DE-886C-4777-AB0B-4B1BA707830F}">
      <dgm:prSet phldrT="[Tekst]" custT="1"/>
      <dgm:spPr/>
      <dgm:t>
        <a:bodyPr/>
        <a:lstStyle/>
        <a:p>
          <a:pPr algn="l"/>
          <a:r>
            <a:rPr lang="pl-PL" sz="1800" dirty="0" smtClean="0"/>
            <a:t>Technik pojazdów samochodowych</a:t>
          </a:r>
          <a:endParaRPr lang="pl-PL" sz="1800" dirty="0"/>
        </a:p>
      </dgm:t>
    </dgm:pt>
    <dgm:pt modelId="{FB743325-41B9-4642-84BE-DB7B3D0A2E85}" type="parTrans" cxnId="{2811E003-4855-46FF-860F-4FD3D50608B9}">
      <dgm:prSet/>
      <dgm:spPr/>
      <dgm:t>
        <a:bodyPr/>
        <a:lstStyle/>
        <a:p>
          <a:endParaRPr lang="pl-PL"/>
        </a:p>
      </dgm:t>
    </dgm:pt>
    <dgm:pt modelId="{77B19BF4-D76C-474B-88F3-0E662CD87A6E}" type="sibTrans" cxnId="{2811E003-4855-46FF-860F-4FD3D50608B9}">
      <dgm:prSet/>
      <dgm:spPr/>
      <dgm:t>
        <a:bodyPr/>
        <a:lstStyle/>
        <a:p>
          <a:endParaRPr lang="pl-PL"/>
        </a:p>
      </dgm:t>
    </dgm:pt>
    <dgm:pt modelId="{382A334C-48A4-4880-9755-08D94FFD9A66}">
      <dgm:prSet phldrT="[Tekst]" custT="1"/>
      <dgm:spPr/>
      <dgm:t>
        <a:bodyPr/>
        <a:lstStyle/>
        <a:p>
          <a:pPr algn="l"/>
          <a:r>
            <a:rPr lang="pl-PL" sz="1800" dirty="0" smtClean="0"/>
            <a:t>5 uczniów</a:t>
          </a:r>
          <a:endParaRPr lang="pl-PL" sz="1800" dirty="0"/>
        </a:p>
      </dgm:t>
    </dgm:pt>
    <dgm:pt modelId="{00BAE84C-9CBA-4285-8ADC-516A9ED5F8CD}" type="parTrans" cxnId="{43F03AB8-61D8-49AB-AC6D-6E0C0530319A}">
      <dgm:prSet/>
      <dgm:spPr/>
      <dgm:t>
        <a:bodyPr/>
        <a:lstStyle/>
        <a:p>
          <a:endParaRPr lang="pl-PL"/>
        </a:p>
      </dgm:t>
    </dgm:pt>
    <dgm:pt modelId="{537A80CA-01F6-4E74-A9A2-08EFA50C3276}" type="sibTrans" cxnId="{43F03AB8-61D8-49AB-AC6D-6E0C0530319A}">
      <dgm:prSet/>
      <dgm:spPr/>
      <dgm:t>
        <a:bodyPr/>
        <a:lstStyle/>
        <a:p>
          <a:endParaRPr lang="pl-PL"/>
        </a:p>
      </dgm:t>
    </dgm:pt>
    <dgm:pt modelId="{FA298814-F889-4039-A5D4-62F3F4D274C3}">
      <dgm:prSet phldrT="[Tekst]" custT="1"/>
      <dgm:spPr/>
      <dgm:t>
        <a:bodyPr/>
        <a:lstStyle/>
        <a:p>
          <a:pPr algn="l"/>
          <a:r>
            <a:rPr lang="pl-PL" sz="1800" dirty="0" smtClean="0"/>
            <a:t>Technik hotelarstwa</a:t>
          </a:r>
          <a:endParaRPr lang="pl-PL" sz="1800" dirty="0"/>
        </a:p>
      </dgm:t>
    </dgm:pt>
    <dgm:pt modelId="{0506E5AE-E322-4DCD-8289-BFFF81DE107E}" type="parTrans" cxnId="{92BE7952-9C65-4D59-8ECB-E1856E40E596}">
      <dgm:prSet/>
      <dgm:spPr/>
      <dgm:t>
        <a:bodyPr/>
        <a:lstStyle/>
        <a:p>
          <a:endParaRPr lang="pl-PL"/>
        </a:p>
      </dgm:t>
    </dgm:pt>
    <dgm:pt modelId="{127B564A-B84A-4134-843E-7658E6E486B4}" type="sibTrans" cxnId="{92BE7952-9C65-4D59-8ECB-E1856E40E596}">
      <dgm:prSet/>
      <dgm:spPr/>
      <dgm:t>
        <a:bodyPr/>
        <a:lstStyle/>
        <a:p>
          <a:endParaRPr lang="pl-PL"/>
        </a:p>
      </dgm:t>
    </dgm:pt>
    <dgm:pt modelId="{B54E71FF-FF7C-46BD-8FD5-280716969D2C}">
      <dgm:prSet phldrT="[Tekst]" custT="1"/>
      <dgm:spPr/>
      <dgm:t>
        <a:bodyPr/>
        <a:lstStyle/>
        <a:p>
          <a:pPr algn="l"/>
          <a:r>
            <a:rPr lang="pl-PL" sz="1800" dirty="0" smtClean="0"/>
            <a:t>3 uczniów</a:t>
          </a:r>
          <a:endParaRPr lang="pl-PL" sz="1800" dirty="0"/>
        </a:p>
      </dgm:t>
    </dgm:pt>
    <dgm:pt modelId="{843E438D-E013-4291-93B9-F214388F4966}" type="parTrans" cxnId="{E373DC97-7971-4613-88AB-4A401CF5D4AC}">
      <dgm:prSet/>
      <dgm:spPr/>
      <dgm:t>
        <a:bodyPr/>
        <a:lstStyle/>
        <a:p>
          <a:endParaRPr lang="pl-PL"/>
        </a:p>
      </dgm:t>
    </dgm:pt>
    <dgm:pt modelId="{DD3DABC5-5AA4-44F0-8C01-19F2760BFF8B}" type="sibTrans" cxnId="{E373DC97-7971-4613-88AB-4A401CF5D4AC}">
      <dgm:prSet/>
      <dgm:spPr/>
      <dgm:t>
        <a:bodyPr/>
        <a:lstStyle/>
        <a:p>
          <a:endParaRPr lang="pl-PL"/>
        </a:p>
      </dgm:t>
    </dgm:pt>
    <dgm:pt modelId="{4C60EC63-AB17-41D8-8DEE-CC1A31768DB0}" type="pres">
      <dgm:prSet presAssocID="{71FDEA89-B28A-43E0-8CC8-95F02C6725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A252714-E428-4097-87C8-76E0FF1241EF}" type="pres">
      <dgm:prSet presAssocID="{A1629983-70E5-43B5-9C12-358DA8449ADA}" presName="composite" presStyleCnt="0"/>
      <dgm:spPr/>
    </dgm:pt>
    <dgm:pt modelId="{6E516F86-C425-49B4-8497-E153766797B3}" type="pres">
      <dgm:prSet presAssocID="{A1629983-70E5-43B5-9C12-358DA8449ADA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85E2FF9-4E4D-431F-B70E-2E30A1007838}" type="pres">
      <dgm:prSet presAssocID="{A1629983-70E5-43B5-9C12-358DA8449ADA}" presName="parSh" presStyleLbl="node1" presStyleIdx="0" presStyleCnt="1" custLinFactNeighborX="35786" custLinFactNeighborY="-14824"/>
      <dgm:spPr/>
      <dgm:t>
        <a:bodyPr/>
        <a:lstStyle/>
        <a:p>
          <a:endParaRPr lang="pl-PL"/>
        </a:p>
      </dgm:t>
    </dgm:pt>
    <dgm:pt modelId="{D27A5498-EBB5-4FA9-996F-060ABF9A14D2}" type="pres">
      <dgm:prSet presAssocID="{A1629983-70E5-43B5-9C12-358DA8449ADA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0B6A571-8850-454B-9EB4-8A528A2FB40F}" srcId="{B0A033D8-F528-4DCF-9F51-CFFA1D8B48B0}" destId="{11548FF4-E136-440D-AC33-37ACBB2F4C1E}" srcOrd="0" destOrd="0" parTransId="{B57D66D4-A4A3-49F8-9C3E-74BD934226D3}" sibTransId="{A6D26483-C598-4F11-AA44-D1BB698904CA}"/>
    <dgm:cxn modelId="{DF347302-CABF-4FE1-90B2-C5BB02DC7320}" type="presOf" srcId="{A1629983-70E5-43B5-9C12-358DA8449ADA}" destId="{6E516F86-C425-49B4-8497-E153766797B3}" srcOrd="0" destOrd="0" presId="urn:microsoft.com/office/officeart/2005/8/layout/process3#1"/>
    <dgm:cxn modelId="{FB34F7F1-8C56-42E0-8FE8-F1B18C746E31}" type="presOf" srcId="{B0A033D8-F528-4DCF-9F51-CFFA1D8B48B0}" destId="{D27A5498-EBB5-4FA9-996F-060ABF9A14D2}" srcOrd="0" destOrd="0" presId="urn:microsoft.com/office/officeart/2005/8/layout/process3#1"/>
    <dgm:cxn modelId="{8203CF4E-6353-4D73-94DD-31398C7537A9}" type="presOf" srcId="{B54E71FF-FF7C-46BD-8FD5-280716969D2C}" destId="{D27A5498-EBB5-4FA9-996F-060ABF9A14D2}" srcOrd="0" destOrd="7" presId="urn:microsoft.com/office/officeart/2005/8/layout/process3#1"/>
    <dgm:cxn modelId="{D0CEBA16-4F98-4F83-A803-82CE17B37674}" srcId="{3739D163-6E9B-4163-B4CE-C27CB67C112E}" destId="{4DB182F6-B542-4B89-9F21-973DF1E6F3ED}" srcOrd="0" destOrd="0" parTransId="{D4FBE83B-7DD2-4FDD-90BF-1FD7A878C1B9}" sibTransId="{71D3EE51-43D3-4561-BB70-AE0D8A9F2157}"/>
    <dgm:cxn modelId="{A9BE6FE7-1D67-4317-87C8-9C7F6A0323B7}" type="presOf" srcId="{A1629983-70E5-43B5-9C12-358DA8449ADA}" destId="{F85E2FF9-4E4D-431F-B70E-2E30A1007838}" srcOrd="1" destOrd="0" presId="urn:microsoft.com/office/officeart/2005/8/layout/process3#1"/>
    <dgm:cxn modelId="{43F03AB8-61D8-49AB-AC6D-6E0C0530319A}" srcId="{5633C7DE-886C-4777-AB0B-4B1BA707830F}" destId="{382A334C-48A4-4880-9755-08D94FFD9A66}" srcOrd="0" destOrd="0" parTransId="{00BAE84C-9CBA-4285-8ADC-516A9ED5F8CD}" sibTransId="{537A80CA-01F6-4E74-A9A2-08EFA50C3276}"/>
    <dgm:cxn modelId="{2ED76C88-15F4-4BD0-99C1-DE11B325B1F4}" type="presOf" srcId="{11548FF4-E136-440D-AC33-37ACBB2F4C1E}" destId="{D27A5498-EBB5-4FA9-996F-060ABF9A14D2}" srcOrd="0" destOrd="1" presId="urn:microsoft.com/office/officeart/2005/8/layout/process3#1"/>
    <dgm:cxn modelId="{7ECEC705-76AE-437A-8A05-B9605DAA9BF9}" type="presOf" srcId="{71FDEA89-B28A-43E0-8CC8-95F02C672508}" destId="{4C60EC63-AB17-41D8-8DEE-CC1A31768DB0}" srcOrd="0" destOrd="0" presId="urn:microsoft.com/office/officeart/2005/8/layout/process3#1"/>
    <dgm:cxn modelId="{00E096A2-E19F-4DEB-9675-A7E3E110022A}" srcId="{A1629983-70E5-43B5-9C12-358DA8449ADA}" destId="{3739D163-6E9B-4163-B4CE-C27CB67C112E}" srcOrd="1" destOrd="0" parTransId="{A9B2B281-1FE2-428E-80E3-36231590E809}" sibTransId="{6F5B28AD-0A2A-4F4C-A45B-5FA15B4232A2}"/>
    <dgm:cxn modelId="{CC6AEF7E-FD0F-492E-A272-82612D77BE0D}" type="presOf" srcId="{3739D163-6E9B-4163-B4CE-C27CB67C112E}" destId="{D27A5498-EBB5-4FA9-996F-060ABF9A14D2}" srcOrd="0" destOrd="2" presId="urn:microsoft.com/office/officeart/2005/8/layout/process3#1"/>
    <dgm:cxn modelId="{E373DC97-7971-4613-88AB-4A401CF5D4AC}" srcId="{FA298814-F889-4039-A5D4-62F3F4D274C3}" destId="{B54E71FF-FF7C-46BD-8FD5-280716969D2C}" srcOrd="0" destOrd="0" parTransId="{843E438D-E013-4291-93B9-F214388F4966}" sibTransId="{DD3DABC5-5AA4-44F0-8C01-19F2760BFF8B}"/>
    <dgm:cxn modelId="{92BE7952-9C65-4D59-8ECB-E1856E40E596}" srcId="{A1629983-70E5-43B5-9C12-358DA8449ADA}" destId="{FA298814-F889-4039-A5D4-62F3F4D274C3}" srcOrd="3" destOrd="0" parTransId="{0506E5AE-E322-4DCD-8289-BFFF81DE107E}" sibTransId="{127B564A-B84A-4134-843E-7658E6E486B4}"/>
    <dgm:cxn modelId="{2811E003-4855-46FF-860F-4FD3D50608B9}" srcId="{A1629983-70E5-43B5-9C12-358DA8449ADA}" destId="{5633C7DE-886C-4777-AB0B-4B1BA707830F}" srcOrd="2" destOrd="0" parTransId="{FB743325-41B9-4642-84BE-DB7B3D0A2E85}" sibTransId="{77B19BF4-D76C-474B-88F3-0E662CD87A6E}"/>
    <dgm:cxn modelId="{F70F8519-B4B0-46FB-A4F6-014F7C629B30}" srcId="{A1629983-70E5-43B5-9C12-358DA8449ADA}" destId="{B0A033D8-F528-4DCF-9F51-CFFA1D8B48B0}" srcOrd="0" destOrd="0" parTransId="{8FB5A73C-1B9F-4434-BC8C-05B13DD8438E}" sibTransId="{DDEAA6AA-AE9E-47C9-8E02-0CFD6E2DE1D2}"/>
    <dgm:cxn modelId="{7EC277CD-4DA7-4BBF-84BD-AF7BC9988011}" type="presOf" srcId="{4DB182F6-B542-4B89-9F21-973DF1E6F3ED}" destId="{D27A5498-EBB5-4FA9-996F-060ABF9A14D2}" srcOrd="0" destOrd="3" presId="urn:microsoft.com/office/officeart/2005/8/layout/process3#1"/>
    <dgm:cxn modelId="{05610FEC-5671-45BE-B4D9-D8C7182B7652}" srcId="{71FDEA89-B28A-43E0-8CC8-95F02C672508}" destId="{A1629983-70E5-43B5-9C12-358DA8449ADA}" srcOrd="0" destOrd="0" parTransId="{91AE43C2-5D2A-44CA-ADE1-CE2D24FA89EE}" sibTransId="{66FA90F7-2F64-4B3F-9C2B-842A546D6AB1}"/>
    <dgm:cxn modelId="{7CFCA80F-DDFE-40C6-9C83-DE5C10AFF4C2}" type="presOf" srcId="{5633C7DE-886C-4777-AB0B-4B1BA707830F}" destId="{D27A5498-EBB5-4FA9-996F-060ABF9A14D2}" srcOrd="0" destOrd="4" presId="urn:microsoft.com/office/officeart/2005/8/layout/process3#1"/>
    <dgm:cxn modelId="{E7A40CB4-20A8-4399-A36E-E88C6193B2C0}" type="presOf" srcId="{FA298814-F889-4039-A5D4-62F3F4D274C3}" destId="{D27A5498-EBB5-4FA9-996F-060ABF9A14D2}" srcOrd="0" destOrd="6" presId="urn:microsoft.com/office/officeart/2005/8/layout/process3#1"/>
    <dgm:cxn modelId="{4B379242-681E-4FA1-B874-7F700B96FCB4}" type="presOf" srcId="{382A334C-48A4-4880-9755-08D94FFD9A66}" destId="{D27A5498-EBB5-4FA9-996F-060ABF9A14D2}" srcOrd="0" destOrd="5" presId="urn:microsoft.com/office/officeart/2005/8/layout/process3#1"/>
    <dgm:cxn modelId="{41A8B31F-2BBE-4B22-A3E8-FEAF6A680389}" type="presParOf" srcId="{4C60EC63-AB17-41D8-8DEE-CC1A31768DB0}" destId="{9A252714-E428-4097-87C8-76E0FF1241EF}" srcOrd="0" destOrd="0" presId="urn:microsoft.com/office/officeart/2005/8/layout/process3#1"/>
    <dgm:cxn modelId="{979B90F1-00A5-4841-B1FB-AB532B60A909}" type="presParOf" srcId="{9A252714-E428-4097-87C8-76E0FF1241EF}" destId="{6E516F86-C425-49B4-8497-E153766797B3}" srcOrd="0" destOrd="0" presId="urn:microsoft.com/office/officeart/2005/8/layout/process3#1"/>
    <dgm:cxn modelId="{83ECCBFE-2715-4739-8BA3-8D8AAA94FE2E}" type="presParOf" srcId="{9A252714-E428-4097-87C8-76E0FF1241EF}" destId="{F85E2FF9-4E4D-431F-B70E-2E30A1007838}" srcOrd="1" destOrd="0" presId="urn:microsoft.com/office/officeart/2005/8/layout/process3#1"/>
    <dgm:cxn modelId="{B737EDB3-43FD-4220-A328-E73BEC790DED}" type="presParOf" srcId="{9A252714-E428-4097-87C8-76E0FF1241EF}" destId="{D27A5498-EBB5-4FA9-996F-060ABF9A14D2}" srcOrd="2" destOrd="0" presId="urn:microsoft.com/office/officeart/2005/8/layout/process3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E412B8-33B6-40F6-B78D-724741C4102B}" type="doc">
      <dgm:prSet loTypeId="urn:microsoft.com/office/officeart/2005/8/layout/gear1#1" loCatId="cycle" qsTypeId="urn:microsoft.com/office/officeart/2005/8/quickstyle/simple1#3" qsCatId="simple" csTypeId="urn:microsoft.com/office/officeart/2005/8/colors/accent1_2#3" csCatId="accent1" phldr="1"/>
      <dgm:spPr/>
    </dgm:pt>
    <dgm:pt modelId="{5999B6DE-DF18-492A-8777-580A0AAD9A90}">
      <dgm:prSet phldrT="[Tekst]"/>
      <dgm:spPr/>
      <dgm:t>
        <a:bodyPr/>
        <a:lstStyle/>
        <a:p>
          <a:r>
            <a:rPr lang="pl-PL" dirty="0" err="1" smtClean="0"/>
            <a:t>Esmovia</a:t>
          </a:r>
          <a:r>
            <a:rPr lang="pl-PL" dirty="0" smtClean="0"/>
            <a:t> – Training and </a:t>
          </a:r>
          <a:r>
            <a:rPr lang="pl-PL" dirty="0" err="1" smtClean="0"/>
            <a:t>Mobility</a:t>
          </a:r>
          <a:endParaRPr lang="pl-PL" dirty="0"/>
        </a:p>
      </dgm:t>
    </dgm:pt>
    <dgm:pt modelId="{E268B9EB-6A4D-476D-A2CA-267E3B4EB41A}" type="parTrans" cxnId="{453AD0C0-E784-4A10-B593-C0C000D52B26}">
      <dgm:prSet/>
      <dgm:spPr/>
      <dgm:t>
        <a:bodyPr/>
        <a:lstStyle/>
        <a:p>
          <a:endParaRPr lang="pl-PL"/>
        </a:p>
      </dgm:t>
    </dgm:pt>
    <dgm:pt modelId="{D38EBB6D-45F9-4CFF-88C1-6CC7E2EA8E2C}" type="sibTrans" cxnId="{453AD0C0-E784-4A10-B593-C0C000D52B26}">
      <dgm:prSet/>
      <dgm:spPr/>
      <dgm:t>
        <a:bodyPr/>
        <a:lstStyle/>
        <a:p>
          <a:endParaRPr lang="pl-PL"/>
        </a:p>
      </dgm:t>
    </dgm:pt>
    <dgm:pt modelId="{3F19ABE7-7A15-481E-9167-CD30939B2CD5}" type="pres">
      <dgm:prSet presAssocID="{3EE412B8-33B6-40F6-B78D-724741C4102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0FE4D51-703F-469B-987E-950ED34B2E3D}" type="pres">
      <dgm:prSet presAssocID="{5999B6DE-DF18-492A-8777-580A0AAD9A90}" presName="gear1" presStyleLbl="node1" presStyleIdx="0" presStyleCnt="1" custLinFactNeighborX="-2480" custLinFactNeighborY="-752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7C634DC-F30E-48D9-B8D4-2B211C3A9FE2}" type="pres">
      <dgm:prSet presAssocID="{5999B6DE-DF18-492A-8777-580A0AAD9A90}" presName="gear1srcNode" presStyleLbl="node1" presStyleIdx="0" presStyleCnt="1"/>
      <dgm:spPr/>
      <dgm:t>
        <a:bodyPr/>
        <a:lstStyle/>
        <a:p>
          <a:endParaRPr lang="pl-PL"/>
        </a:p>
      </dgm:t>
    </dgm:pt>
    <dgm:pt modelId="{73212DA2-6AC7-44CD-AFF1-FABE5960ADFF}" type="pres">
      <dgm:prSet presAssocID="{5999B6DE-DF18-492A-8777-580A0AAD9A90}" presName="gear1dstNode" presStyleLbl="node1" presStyleIdx="0" presStyleCnt="1"/>
      <dgm:spPr/>
      <dgm:t>
        <a:bodyPr/>
        <a:lstStyle/>
        <a:p>
          <a:endParaRPr lang="pl-PL"/>
        </a:p>
      </dgm:t>
    </dgm:pt>
    <dgm:pt modelId="{38BA4878-6C40-41B7-91FB-2AF1CF58224E}" type="pres">
      <dgm:prSet presAssocID="{D38EBB6D-45F9-4CFF-88C1-6CC7E2EA8E2C}" presName="connector1" presStyleLbl="sibTrans2D1" presStyleIdx="0" presStyleCnt="1"/>
      <dgm:spPr/>
      <dgm:t>
        <a:bodyPr/>
        <a:lstStyle/>
        <a:p>
          <a:endParaRPr lang="pl-PL"/>
        </a:p>
      </dgm:t>
    </dgm:pt>
  </dgm:ptLst>
  <dgm:cxnLst>
    <dgm:cxn modelId="{3C5B8A13-3108-41C8-931A-62CCCD86411B}" type="presOf" srcId="{5999B6DE-DF18-492A-8777-580A0AAD9A90}" destId="{73212DA2-6AC7-44CD-AFF1-FABE5960ADFF}" srcOrd="2" destOrd="0" presId="urn:microsoft.com/office/officeart/2005/8/layout/gear1#1"/>
    <dgm:cxn modelId="{9489F7EE-461E-469F-8F2B-D4CFF49EDE94}" type="presOf" srcId="{3EE412B8-33B6-40F6-B78D-724741C4102B}" destId="{3F19ABE7-7A15-481E-9167-CD30939B2CD5}" srcOrd="0" destOrd="0" presId="urn:microsoft.com/office/officeart/2005/8/layout/gear1#1"/>
    <dgm:cxn modelId="{453AD0C0-E784-4A10-B593-C0C000D52B26}" srcId="{3EE412B8-33B6-40F6-B78D-724741C4102B}" destId="{5999B6DE-DF18-492A-8777-580A0AAD9A90}" srcOrd="0" destOrd="0" parTransId="{E268B9EB-6A4D-476D-A2CA-267E3B4EB41A}" sibTransId="{D38EBB6D-45F9-4CFF-88C1-6CC7E2EA8E2C}"/>
    <dgm:cxn modelId="{21547540-F025-426B-B832-5E0ACBD0AE39}" type="presOf" srcId="{5999B6DE-DF18-492A-8777-580A0AAD9A90}" destId="{A7C634DC-F30E-48D9-B8D4-2B211C3A9FE2}" srcOrd="1" destOrd="0" presId="urn:microsoft.com/office/officeart/2005/8/layout/gear1#1"/>
    <dgm:cxn modelId="{FC64745B-A052-4DCA-8269-D147E09F9563}" type="presOf" srcId="{D38EBB6D-45F9-4CFF-88C1-6CC7E2EA8E2C}" destId="{38BA4878-6C40-41B7-91FB-2AF1CF58224E}" srcOrd="0" destOrd="0" presId="urn:microsoft.com/office/officeart/2005/8/layout/gear1#1"/>
    <dgm:cxn modelId="{AE16F68D-F859-4581-8115-E1EA69BA4E14}" type="presOf" srcId="{5999B6DE-DF18-492A-8777-580A0AAD9A90}" destId="{60FE4D51-703F-469B-987E-950ED34B2E3D}" srcOrd="0" destOrd="0" presId="urn:microsoft.com/office/officeart/2005/8/layout/gear1#1"/>
    <dgm:cxn modelId="{209539B8-7ED6-4E2B-920D-77EE1C94D56F}" type="presParOf" srcId="{3F19ABE7-7A15-481E-9167-CD30939B2CD5}" destId="{60FE4D51-703F-469B-987E-950ED34B2E3D}" srcOrd="0" destOrd="0" presId="urn:microsoft.com/office/officeart/2005/8/layout/gear1#1"/>
    <dgm:cxn modelId="{EEC3F60D-B3C4-46D9-98E5-5BD9C7BD01FA}" type="presParOf" srcId="{3F19ABE7-7A15-481E-9167-CD30939B2CD5}" destId="{A7C634DC-F30E-48D9-B8D4-2B211C3A9FE2}" srcOrd="1" destOrd="0" presId="urn:microsoft.com/office/officeart/2005/8/layout/gear1#1"/>
    <dgm:cxn modelId="{96ABB82F-0826-4FCF-A698-9CE6FC76EAED}" type="presParOf" srcId="{3F19ABE7-7A15-481E-9167-CD30939B2CD5}" destId="{73212DA2-6AC7-44CD-AFF1-FABE5960ADFF}" srcOrd="2" destOrd="0" presId="urn:microsoft.com/office/officeart/2005/8/layout/gear1#1"/>
    <dgm:cxn modelId="{8675C52C-7FB4-4FD1-878B-F786E17AC68A}" type="presParOf" srcId="{3F19ABE7-7A15-481E-9167-CD30939B2CD5}" destId="{38BA4878-6C40-41B7-91FB-2AF1CF58224E}" srcOrd="3" destOrd="0" presId="urn:microsoft.com/office/officeart/2005/8/layout/gear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4B0D67-F0AC-4F42-AB44-9C2B62ECA31E}" type="doc">
      <dgm:prSet loTypeId="urn:microsoft.com/office/officeart/2005/8/layout/pyramid2#1" loCatId="pyramid" qsTypeId="urn:microsoft.com/office/officeart/2005/8/quickstyle/3d2#2" qsCatId="3D" csTypeId="urn:microsoft.com/office/officeart/2005/8/colors/accent1_2#4" csCatId="accent1" phldr="1"/>
      <dgm:spPr/>
    </dgm:pt>
    <dgm:pt modelId="{B245404C-BE47-4BB7-B5BD-2790DFCACB70}">
      <dgm:prSet phldrT="[Tekst]" custT="1"/>
      <dgm:spPr/>
      <dgm:t>
        <a:bodyPr/>
        <a:lstStyle/>
        <a:p>
          <a:r>
            <a:rPr lang="pl-PL" sz="1800" b="1" dirty="0"/>
            <a:t>Powiat </a:t>
          </a:r>
          <a:r>
            <a:rPr lang="pl-PL" sz="1800" b="1" dirty="0" smtClean="0"/>
            <a:t>Pyrzycki </a:t>
          </a:r>
          <a:endParaRPr lang="pl-PL" sz="1800" b="1" dirty="0"/>
        </a:p>
        <a:p>
          <a:r>
            <a:rPr lang="pl-PL" sz="1800" b="1" dirty="0"/>
            <a:t>Organ Prowadzący</a:t>
          </a:r>
        </a:p>
      </dgm:t>
    </dgm:pt>
    <dgm:pt modelId="{5AADFE16-2D30-41D5-9E9E-501D1CA16898}" type="parTrans" cxnId="{DCBC14D0-16EC-4473-A7D4-101A1036E889}">
      <dgm:prSet/>
      <dgm:spPr/>
      <dgm:t>
        <a:bodyPr/>
        <a:lstStyle/>
        <a:p>
          <a:endParaRPr lang="pl-PL"/>
        </a:p>
      </dgm:t>
    </dgm:pt>
    <dgm:pt modelId="{FC6876A2-02BC-42AB-9E04-16934C8AAC2D}" type="sibTrans" cxnId="{DCBC14D0-16EC-4473-A7D4-101A1036E889}">
      <dgm:prSet/>
      <dgm:spPr/>
      <dgm:t>
        <a:bodyPr/>
        <a:lstStyle/>
        <a:p>
          <a:endParaRPr lang="pl-PL"/>
        </a:p>
      </dgm:t>
    </dgm:pt>
    <dgm:pt modelId="{6F6AF75F-00D2-44EA-AB2B-141742C29428}">
      <dgm:prSet phldrT="[Tekst]" custT="1"/>
      <dgm:spPr/>
      <dgm:t>
        <a:bodyPr/>
        <a:lstStyle/>
        <a:p>
          <a:r>
            <a:rPr lang="pl-PL" sz="1600" b="1" dirty="0"/>
            <a:t>Dyrektor Szkoły</a:t>
          </a:r>
        </a:p>
        <a:p>
          <a:r>
            <a:rPr lang="pl-PL" sz="1600" b="1" dirty="0" smtClean="0"/>
            <a:t>Paweł </a:t>
          </a:r>
          <a:r>
            <a:rPr lang="pl-PL" sz="1600" b="1" dirty="0" err="1" smtClean="0"/>
            <a:t>Palczyński</a:t>
          </a:r>
          <a:endParaRPr lang="pl-PL" sz="1600" b="1" dirty="0"/>
        </a:p>
        <a:p>
          <a:r>
            <a:rPr lang="pl-PL" sz="1600" b="1" dirty="0"/>
            <a:t> Przedstawiciel prawny</a:t>
          </a:r>
        </a:p>
      </dgm:t>
    </dgm:pt>
    <dgm:pt modelId="{6CDFBDCD-D5B1-487B-A062-DEBB2796089D}" type="parTrans" cxnId="{6C82DE0F-B3D4-49DB-85E7-7C3A66990B12}">
      <dgm:prSet/>
      <dgm:spPr/>
      <dgm:t>
        <a:bodyPr/>
        <a:lstStyle/>
        <a:p>
          <a:endParaRPr lang="pl-PL"/>
        </a:p>
      </dgm:t>
    </dgm:pt>
    <dgm:pt modelId="{4AC5CE52-1B66-4B51-A840-D2BA8BAC1135}" type="sibTrans" cxnId="{6C82DE0F-B3D4-49DB-85E7-7C3A66990B12}">
      <dgm:prSet/>
      <dgm:spPr/>
      <dgm:t>
        <a:bodyPr/>
        <a:lstStyle/>
        <a:p>
          <a:endParaRPr lang="pl-PL"/>
        </a:p>
      </dgm:t>
    </dgm:pt>
    <dgm:pt modelId="{4995BBC1-F3B7-4902-85D7-A72694670AE9}" type="pres">
      <dgm:prSet presAssocID="{BA4B0D67-F0AC-4F42-AB44-9C2B62ECA31E}" presName="compositeShape" presStyleCnt="0">
        <dgm:presLayoutVars>
          <dgm:dir/>
          <dgm:resizeHandles/>
        </dgm:presLayoutVars>
      </dgm:prSet>
      <dgm:spPr/>
    </dgm:pt>
    <dgm:pt modelId="{A06AAACB-4896-424E-825C-F7D18D35F2B9}" type="pres">
      <dgm:prSet presAssocID="{BA4B0D67-F0AC-4F42-AB44-9C2B62ECA31E}" presName="pyramid" presStyleLbl="node1" presStyleIdx="0" presStyleCnt="1"/>
      <dgm:spPr/>
    </dgm:pt>
    <dgm:pt modelId="{C56BA3D7-E624-4112-BE61-D2827D9A5F57}" type="pres">
      <dgm:prSet presAssocID="{BA4B0D67-F0AC-4F42-AB44-9C2B62ECA31E}" presName="theList" presStyleCnt="0"/>
      <dgm:spPr/>
    </dgm:pt>
    <dgm:pt modelId="{943E67A0-18C5-49B6-90CF-2D3CC49DE388}" type="pres">
      <dgm:prSet presAssocID="{B245404C-BE47-4BB7-B5BD-2790DFCACB70}" presName="aNode" presStyleLbl="fgAcc1" presStyleIdx="0" presStyleCnt="2" custScaleX="13024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738C1A3-3428-433F-9C04-96E062C6D7F7}" type="pres">
      <dgm:prSet presAssocID="{B245404C-BE47-4BB7-B5BD-2790DFCACB70}" presName="aSpace" presStyleCnt="0"/>
      <dgm:spPr/>
    </dgm:pt>
    <dgm:pt modelId="{3B6F8846-1C97-477D-877D-F04376A58B7F}" type="pres">
      <dgm:prSet presAssocID="{6F6AF75F-00D2-44EA-AB2B-141742C29428}" presName="aNode" presStyleLbl="fgAcc1" presStyleIdx="1" presStyleCnt="2" custScaleX="13024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D5FDF1D-8FC7-4B8A-92DD-2FD762E7DC3F}" type="pres">
      <dgm:prSet presAssocID="{6F6AF75F-00D2-44EA-AB2B-141742C29428}" presName="aSpace" presStyleCnt="0"/>
      <dgm:spPr/>
    </dgm:pt>
  </dgm:ptLst>
  <dgm:cxnLst>
    <dgm:cxn modelId="{663A5F74-71B7-4BE9-8D25-4A1B978DE208}" type="presOf" srcId="{B245404C-BE47-4BB7-B5BD-2790DFCACB70}" destId="{943E67A0-18C5-49B6-90CF-2D3CC49DE388}" srcOrd="0" destOrd="0" presId="urn:microsoft.com/office/officeart/2005/8/layout/pyramid2#1"/>
    <dgm:cxn modelId="{00F6D2FB-8163-422F-A481-F756439C0C06}" type="presOf" srcId="{BA4B0D67-F0AC-4F42-AB44-9C2B62ECA31E}" destId="{4995BBC1-F3B7-4902-85D7-A72694670AE9}" srcOrd="0" destOrd="0" presId="urn:microsoft.com/office/officeart/2005/8/layout/pyramid2#1"/>
    <dgm:cxn modelId="{DCBC14D0-16EC-4473-A7D4-101A1036E889}" srcId="{BA4B0D67-F0AC-4F42-AB44-9C2B62ECA31E}" destId="{B245404C-BE47-4BB7-B5BD-2790DFCACB70}" srcOrd="0" destOrd="0" parTransId="{5AADFE16-2D30-41D5-9E9E-501D1CA16898}" sibTransId="{FC6876A2-02BC-42AB-9E04-16934C8AAC2D}"/>
    <dgm:cxn modelId="{437D040D-87E4-4D6E-AB6E-448C1A445AB1}" type="presOf" srcId="{6F6AF75F-00D2-44EA-AB2B-141742C29428}" destId="{3B6F8846-1C97-477D-877D-F04376A58B7F}" srcOrd="0" destOrd="0" presId="urn:microsoft.com/office/officeart/2005/8/layout/pyramid2#1"/>
    <dgm:cxn modelId="{6C82DE0F-B3D4-49DB-85E7-7C3A66990B12}" srcId="{BA4B0D67-F0AC-4F42-AB44-9C2B62ECA31E}" destId="{6F6AF75F-00D2-44EA-AB2B-141742C29428}" srcOrd="1" destOrd="0" parTransId="{6CDFBDCD-D5B1-487B-A062-DEBB2796089D}" sibTransId="{4AC5CE52-1B66-4B51-A840-D2BA8BAC1135}"/>
    <dgm:cxn modelId="{CCCB56D7-5443-4F96-99EF-420C2867DB70}" type="presParOf" srcId="{4995BBC1-F3B7-4902-85D7-A72694670AE9}" destId="{A06AAACB-4896-424E-825C-F7D18D35F2B9}" srcOrd="0" destOrd="0" presId="urn:microsoft.com/office/officeart/2005/8/layout/pyramid2#1"/>
    <dgm:cxn modelId="{6E2722A3-508B-4681-BAA4-1094459C4453}" type="presParOf" srcId="{4995BBC1-F3B7-4902-85D7-A72694670AE9}" destId="{C56BA3D7-E624-4112-BE61-D2827D9A5F57}" srcOrd="1" destOrd="0" presId="urn:microsoft.com/office/officeart/2005/8/layout/pyramid2#1"/>
    <dgm:cxn modelId="{3558EEDE-78C1-47B3-AE64-004A0C6B7089}" type="presParOf" srcId="{C56BA3D7-E624-4112-BE61-D2827D9A5F57}" destId="{943E67A0-18C5-49B6-90CF-2D3CC49DE388}" srcOrd="0" destOrd="0" presId="urn:microsoft.com/office/officeart/2005/8/layout/pyramid2#1"/>
    <dgm:cxn modelId="{3B4AD0BB-2949-46A3-87B2-75A61A72F0FE}" type="presParOf" srcId="{C56BA3D7-E624-4112-BE61-D2827D9A5F57}" destId="{8738C1A3-3428-433F-9C04-96E062C6D7F7}" srcOrd="1" destOrd="0" presId="urn:microsoft.com/office/officeart/2005/8/layout/pyramid2#1"/>
    <dgm:cxn modelId="{6B325A60-649B-4A40-9871-68CD6793159C}" type="presParOf" srcId="{C56BA3D7-E624-4112-BE61-D2827D9A5F57}" destId="{3B6F8846-1C97-477D-877D-F04376A58B7F}" srcOrd="2" destOrd="0" presId="urn:microsoft.com/office/officeart/2005/8/layout/pyramid2#1"/>
    <dgm:cxn modelId="{BABA7F54-2BF6-44D5-A337-F56F6643EE98}" type="presParOf" srcId="{C56BA3D7-E624-4112-BE61-D2827D9A5F57}" destId="{CD5FDF1D-8FC7-4B8A-92DD-2FD762E7DC3F}" srcOrd="3" destOrd="0" presId="urn:microsoft.com/office/officeart/2005/8/layout/pyramid2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D18190-CFE7-447E-9CA4-5B9FEF7958E1}" type="doc">
      <dgm:prSet loTypeId="urn:microsoft.com/office/officeart/2005/8/layout/matrix1#1" loCatId="matrix" qsTypeId="urn:microsoft.com/office/officeart/2005/8/quickstyle/simple1#4" qsCatId="simple" csTypeId="urn:microsoft.com/office/officeart/2005/8/colors/accent1_2#5" csCatId="accent1" phldr="1"/>
      <dgm:spPr/>
      <dgm:t>
        <a:bodyPr/>
        <a:lstStyle/>
        <a:p>
          <a:endParaRPr lang="pl-PL"/>
        </a:p>
      </dgm:t>
    </dgm:pt>
    <dgm:pt modelId="{DA7362A1-4B11-499A-8DB8-E908BEA3E6A6}">
      <dgm:prSet phldrT="[Tekst]" custT="1"/>
      <dgm:spPr/>
      <dgm:t>
        <a:bodyPr/>
        <a:lstStyle/>
        <a:p>
          <a:r>
            <a:rPr lang="pl-PL" sz="1400" dirty="0"/>
            <a:t>KOORDYNATOR </a:t>
          </a:r>
          <a:r>
            <a:rPr lang="pl-PL" sz="1400" dirty="0" smtClean="0"/>
            <a:t>Jankowska Aneta, zastępca koordynatora Cywińska Marta</a:t>
          </a:r>
          <a:endParaRPr lang="pl-PL" sz="1400" dirty="0"/>
        </a:p>
      </dgm:t>
    </dgm:pt>
    <dgm:pt modelId="{28DC77B7-6790-4BDC-952A-8C902F50AD4D}" type="parTrans" cxnId="{53E269F5-0728-4D93-BBE3-D19915C9E923}">
      <dgm:prSet/>
      <dgm:spPr/>
      <dgm:t>
        <a:bodyPr/>
        <a:lstStyle/>
        <a:p>
          <a:endParaRPr lang="pl-PL"/>
        </a:p>
      </dgm:t>
    </dgm:pt>
    <dgm:pt modelId="{02396E53-A3E8-45DE-B057-ED751F214A06}" type="sibTrans" cxnId="{53E269F5-0728-4D93-BBE3-D19915C9E923}">
      <dgm:prSet/>
      <dgm:spPr/>
      <dgm:t>
        <a:bodyPr/>
        <a:lstStyle/>
        <a:p>
          <a:endParaRPr lang="pl-PL"/>
        </a:p>
      </dgm:t>
    </dgm:pt>
    <dgm:pt modelId="{2645001E-8C1B-46CF-86DA-0091903C9A4E}">
      <dgm:prSet phldrT="[Tekst]" custT="1"/>
      <dgm:spPr/>
      <dgm:t>
        <a:bodyPr/>
        <a:lstStyle/>
        <a:p>
          <a:r>
            <a:rPr lang="pl-PL" sz="1400" dirty="0"/>
            <a:t>Obsługa finansowo-księgowa </a:t>
          </a:r>
          <a:endParaRPr lang="pl-PL" sz="1400" dirty="0" smtClean="0"/>
        </a:p>
        <a:p>
          <a:r>
            <a:rPr lang="pl-PL" sz="1400" dirty="0" smtClean="0"/>
            <a:t>Marzena </a:t>
          </a:r>
          <a:r>
            <a:rPr lang="pl-PL" sz="1400" dirty="0" err="1" smtClean="0"/>
            <a:t>Chrobrowska</a:t>
          </a:r>
          <a:r>
            <a:rPr lang="pl-PL" sz="1400" dirty="0" smtClean="0"/>
            <a:t> </a:t>
          </a:r>
          <a:endParaRPr lang="pl-PL" sz="1400" dirty="0"/>
        </a:p>
      </dgm:t>
    </dgm:pt>
    <dgm:pt modelId="{40AEDE33-069E-41A6-BC99-FC24E4067A06}" type="parTrans" cxnId="{0EADECC1-03BF-4DBE-AA45-E1DAACF18359}">
      <dgm:prSet/>
      <dgm:spPr/>
      <dgm:t>
        <a:bodyPr/>
        <a:lstStyle/>
        <a:p>
          <a:endParaRPr lang="pl-PL"/>
        </a:p>
      </dgm:t>
    </dgm:pt>
    <dgm:pt modelId="{7315D2D5-20E7-40BB-9853-4C0F0A97E5AC}" type="sibTrans" cxnId="{0EADECC1-03BF-4DBE-AA45-E1DAACF18359}">
      <dgm:prSet/>
      <dgm:spPr/>
      <dgm:t>
        <a:bodyPr/>
        <a:lstStyle/>
        <a:p>
          <a:endParaRPr lang="pl-PL"/>
        </a:p>
      </dgm:t>
    </dgm:pt>
    <dgm:pt modelId="{A49504DE-845C-4C5A-82A3-2B27134E5F3D}">
      <dgm:prSet phldrT="[Tekst]" custT="1"/>
      <dgm:spPr/>
      <dgm:t>
        <a:bodyPr/>
        <a:lstStyle/>
        <a:p>
          <a:pPr algn="r"/>
          <a:r>
            <a:rPr lang="pl-PL" sz="1400" dirty="0"/>
            <a:t>Opiekunowie grupy</a:t>
          </a:r>
        </a:p>
      </dgm:t>
    </dgm:pt>
    <dgm:pt modelId="{7E306E00-2543-4AF4-B98B-47436E09BA8D}" type="parTrans" cxnId="{82470811-B801-40A0-B594-EB28F30E93B0}">
      <dgm:prSet/>
      <dgm:spPr/>
      <dgm:t>
        <a:bodyPr/>
        <a:lstStyle/>
        <a:p>
          <a:endParaRPr lang="pl-PL"/>
        </a:p>
      </dgm:t>
    </dgm:pt>
    <dgm:pt modelId="{7C7631F8-681D-4F82-BCAF-4EEADC63D30E}" type="sibTrans" cxnId="{82470811-B801-40A0-B594-EB28F30E93B0}">
      <dgm:prSet/>
      <dgm:spPr/>
      <dgm:t>
        <a:bodyPr/>
        <a:lstStyle/>
        <a:p>
          <a:endParaRPr lang="pl-PL"/>
        </a:p>
      </dgm:t>
    </dgm:pt>
    <dgm:pt modelId="{9D5351E2-876A-48D8-905A-23ED79187C86}">
      <dgm:prSet phldrT="[Tekst]" custT="1"/>
      <dgm:spPr/>
      <dgm:t>
        <a:bodyPr/>
        <a:lstStyle/>
        <a:p>
          <a:r>
            <a:rPr lang="pl-PL" sz="1400" dirty="0"/>
            <a:t>Nauczyciele przygotowujący do mobilności</a:t>
          </a:r>
        </a:p>
      </dgm:t>
    </dgm:pt>
    <dgm:pt modelId="{778A9DAE-26C3-45C8-81B9-03899DCC115D}" type="parTrans" cxnId="{27C34C26-3194-4B38-A641-59575A80B01B}">
      <dgm:prSet/>
      <dgm:spPr/>
      <dgm:t>
        <a:bodyPr/>
        <a:lstStyle/>
        <a:p>
          <a:endParaRPr lang="pl-PL"/>
        </a:p>
      </dgm:t>
    </dgm:pt>
    <dgm:pt modelId="{1F12C88D-F341-490B-AA16-22231FFC3419}" type="sibTrans" cxnId="{27C34C26-3194-4B38-A641-59575A80B01B}">
      <dgm:prSet/>
      <dgm:spPr/>
      <dgm:t>
        <a:bodyPr/>
        <a:lstStyle/>
        <a:p>
          <a:endParaRPr lang="pl-PL"/>
        </a:p>
      </dgm:t>
    </dgm:pt>
    <dgm:pt modelId="{9A62F08B-35F5-4AAC-9E48-DC4747BECEF2}">
      <dgm:prSet phldrT="[Tekst]" custT="1"/>
      <dgm:spPr/>
      <dgm:t>
        <a:bodyPr/>
        <a:lstStyle/>
        <a:p>
          <a:pPr algn="r"/>
          <a:r>
            <a:rPr lang="pl-PL" sz="1400" dirty="0"/>
            <a:t>Zespół d/s promocji oraz upowszechniania </a:t>
          </a:r>
          <a:r>
            <a:rPr lang="pl-PL" sz="1400" dirty="0" smtClean="0"/>
            <a:t>rezultatów </a:t>
          </a:r>
          <a:r>
            <a:rPr lang="pl-PL" sz="1400" dirty="0"/>
            <a:t>projektu</a:t>
          </a:r>
        </a:p>
      </dgm:t>
    </dgm:pt>
    <dgm:pt modelId="{0DA50B7B-F6CB-4ED3-9905-FA1FADFB1728}" type="parTrans" cxnId="{9853A281-EFE8-4F14-842F-4F2956B047D6}">
      <dgm:prSet/>
      <dgm:spPr/>
      <dgm:t>
        <a:bodyPr/>
        <a:lstStyle/>
        <a:p>
          <a:endParaRPr lang="pl-PL"/>
        </a:p>
      </dgm:t>
    </dgm:pt>
    <dgm:pt modelId="{9D0AA57A-187A-4513-AF59-B4A37FD9A135}" type="sibTrans" cxnId="{9853A281-EFE8-4F14-842F-4F2956B047D6}">
      <dgm:prSet/>
      <dgm:spPr/>
      <dgm:t>
        <a:bodyPr/>
        <a:lstStyle/>
        <a:p>
          <a:endParaRPr lang="pl-PL"/>
        </a:p>
      </dgm:t>
    </dgm:pt>
    <dgm:pt modelId="{24E96A65-27A9-40F4-9089-B6B308A8456E}">
      <dgm:prSet phldrT="[Tekst]" custT="1"/>
      <dgm:spPr/>
      <dgm:t>
        <a:bodyPr/>
        <a:lstStyle/>
        <a:p>
          <a:pPr algn="r"/>
          <a:r>
            <a:rPr lang="pl-PL" sz="1400" dirty="0" smtClean="0"/>
            <a:t>Jankowska Aneta</a:t>
          </a:r>
          <a:endParaRPr lang="pl-PL" sz="1400" dirty="0"/>
        </a:p>
      </dgm:t>
    </dgm:pt>
    <dgm:pt modelId="{1409BE88-234B-489D-8E2B-D958F699CEA9}" type="parTrans" cxnId="{4BDD9619-DA2F-44C2-810F-5F3514C118D0}">
      <dgm:prSet/>
      <dgm:spPr/>
      <dgm:t>
        <a:bodyPr/>
        <a:lstStyle/>
        <a:p>
          <a:endParaRPr lang="pl-PL"/>
        </a:p>
      </dgm:t>
    </dgm:pt>
    <dgm:pt modelId="{AED504ED-034B-43D4-A316-B89803B0D8E7}" type="sibTrans" cxnId="{4BDD9619-DA2F-44C2-810F-5F3514C118D0}">
      <dgm:prSet/>
      <dgm:spPr/>
      <dgm:t>
        <a:bodyPr/>
        <a:lstStyle/>
        <a:p>
          <a:endParaRPr lang="pl-PL"/>
        </a:p>
      </dgm:t>
    </dgm:pt>
    <dgm:pt modelId="{BC3D6ADD-CE7F-45BC-AB74-4609791252E1}">
      <dgm:prSet phldrT="[Tekst]" custT="1"/>
      <dgm:spPr/>
      <dgm:t>
        <a:bodyPr/>
        <a:lstStyle/>
        <a:p>
          <a:pPr algn="r"/>
          <a:r>
            <a:rPr lang="pl-PL" sz="1400" dirty="0" smtClean="0"/>
            <a:t>Borowiec Marlena</a:t>
          </a:r>
          <a:endParaRPr lang="pl-PL" sz="1400" dirty="0"/>
        </a:p>
      </dgm:t>
    </dgm:pt>
    <dgm:pt modelId="{876AA3A0-D993-4DAC-8AB2-AC17D9FC0765}" type="parTrans" cxnId="{DC4323E0-71C4-4475-9763-594C726AB6BB}">
      <dgm:prSet/>
      <dgm:spPr/>
      <dgm:t>
        <a:bodyPr/>
        <a:lstStyle/>
        <a:p>
          <a:endParaRPr lang="pl-PL"/>
        </a:p>
      </dgm:t>
    </dgm:pt>
    <dgm:pt modelId="{3DD74352-21CA-45FC-842C-1E9C0A2B8EF5}" type="sibTrans" cxnId="{DC4323E0-71C4-4475-9763-594C726AB6BB}">
      <dgm:prSet/>
      <dgm:spPr/>
      <dgm:t>
        <a:bodyPr/>
        <a:lstStyle/>
        <a:p>
          <a:endParaRPr lang="pl-PL"/>
        </a:p>
      </dgm:t>
    </dgm:pt>
    <dgm:pt modelId="{033149D4-D9FE-423D-965C-CF8EBD6736EB}">
      <dgm:prSet phldrT="[Tekst]" custT="1"/>
      <dgm:spPr/>
      <dgm:t>
        <a:bodyPr/>
        <a:lstStyle/>
        <a:p>
          <a:pPr algn="r"/>
          <a:r>
            <a:rPr lang="pl-PL" sz="1400" dirty="0" smtClean="0"/>
            <a:t>Krawiec Izabela</a:t>
          </a:r>
          <a:endParaRPr lang="pl-PL" sz="1400" dirty="0"/>
        </a:p>
      </dgm:t>
    </dgm:pt>
    <dgm:pt modelId="{5F6FA1B8-A349-443A-8723-7D43C2DCECC6}" type="parTrans" cxnId="{A1EA1520-6E48-401C-81B5-B60713133FDB}">
      <dgm:prSet/>
      <dgm:spPr/>
      <dgm:t>
        <a:bodyPr/>
        <a:lstStyle/>
        <a:p>
          <a:endParaRPr lang="pl-PL"/>
        </a:p>
      </dgm:t>
    </dgm:pt>
    <dgm:pt modelId="{D2EB858D-5ECC-4111-80E7-2E2D4BE77364}" type="sibTrans" cxnId="{A1EA1520-6E48-401C-81B5-B60713133FDB}">
      <dgm:prSet/>
      <dgm:spPr/>
      <dgm:t>
        <a:bodyPr/>
        <a:lstStyle/>
        <a:p>
          <a:endParaRPr lang="pl-PL"/>
        </a:p>
      </dgm:t>
    </dgm:pt>
    <dgm:pt modelId="{57BF9719-9A3B-416D-B6D8-CC8700A00897}" type="pres">
      <dgm:prSet presAssocID="{5DD18190-CFE7-447E-9CA4-5B9FEF7958E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57B6E66-A960-4AF5-9E5E-B5F72EE88460}" type="pres">
      <dgm:prSet presAssocID="{5DD18190-CFE7-447E-9CA4-5B9FEF7958E1}" presName="matrix" presStyleCnt="0"/>
      <dgm:spPr/>
    </dgm:pt>
    <dgm:pt modelId="{26D79417-839A-4309-82E0-BD6A3BD3826C}" type="pres">
      <dgm:prSet presAssocID="{5DD18190-CFE7-447E-9CA4-5B9FEF7958E1}" presName="tile1" presStyleLbl="node1" presStyleIdx="0" presStyleCnt="4"/>
      <dgm:spPr/>
      <dgm:t>
        <a:bodyPr/>
        <a:lstStyle/>
        <a:p>
          <a:endParaRPr lang="pl-PL"/>
        </a:p>
      </dgm:t>
    </dgm:pt>
    <dgm:pt modelId="{D3B3CA8F-9BE7-4BF6-9720-B2BC00DA168F}" type="pres">
      <dgm:prSet presAssocID="{5DD18190-CFE7-447E-9CA4-5B9FEF7958E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D06CF10-1D12-4D82-88FE-96802077FDB7}" type="pres">
      <dgm:prSet presAssocID="{5DD18190-CFE7-447E-9CA4-5B9FEF7958E1}" presName="tile2" presStyleLbl="node1" presStyleIdx="1" presStyleCnt="4"/>
      <dgm:spPr/>
      <dgm:t>
        <a:bodyPr/>
        <a:lstStyle/>
        <a:p>
          <a:endParaRPr lang="pl-PL"/>
        </a:p>
      </dgm:t>
    </dgm:pt>
    <dgm:pt modelId="{04935387-BC00-42AB-8122-AA62B2925BAC}" type="pres">
      <dgm:prSet presAssocID="{5DD18190-CFE7-447E-9CA4-5B9FEF7958E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581D155-2572-4F7E-9E76-5B4EDED3A9B1}" type="pres">
      <dgm:prSet presAssocID="{5DD18190-CFE7-447E-9CA4-5B9FEF7958E1}" presName="tile3" presStyleLbl="node1" presStyleIdx="2" presStyleCnt="4"/>
      <dgm:spPr/>
      <dgm:t>
        <a:bodyPr/>
        <a:lstStyle/>
        <a:p>
          <a:endParaRPr lang="pl-PL"/>
        </a:p>
      </dgm:t>
    </dgm:pt>
    <dgm:pt modelId="{C53BEE4A-E19F-45DC-8D9F-48ECD0AC2E32}" type="pres">
      <dgm:prSet presAssocID="{5DD18190-CFE7-447E-9CA4-5B9FEF7958E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0E69133-7825-4EE3-B7A2-EC9E2193D0E3}" type="pres">
      <dgm:prSet presAssocID="{5DD18190-CFE7-447E-9CA4-5B9FEF7958E1}" presName="tile4" presStyleLbl="node1" presStyleIdx="3" presStyleCnt="4"/>
      <dgm:spPr/>
      <dgm:t>
        <a:bodyPr/>
        <a:lstStyle/>
        <a:p>
          <a:endParaRPr lang="pl-PL"/>
        </a:p>
      </dgm:t>
    </dgm:pt>
    <dgm:pt modelId="{407F0FBA-5BCD-40B9-BA95-692E43EE5722}" type="pres">
      <dgm:prSet presAssocID="{5DD18190-CFE7-447E-9CA4-5B9FEF7958E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1C0B580-526A-497B-B0A1-7B3F3A44AD2B}" type="pres">
      <dgm:prSet presAssocID="{5DD18190-CFE7-447E-9CA4-5B9FEF7958E1}" presName="centerTile" presStyleLbl="fgShp" presStyleIdx="0" presStyleCnt="1" custScaleX="125998" custScaleY="155923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719611FC-6828-40BE-A120-30726A1981F4}" type="presOf" srcId="{A49504DE-845C-4C5A-82A3-2B27134E5F3D}" destId="{04935387-BC00-42AB-8122-AA62B2925BAC}" srcOrd="1" destOrd="0" presId="urn:microsoft.com/office/officeart/2005/8/layout/matrix1#1"/>
    <dgm:cxn modelId="{0EADECC1-03BF-4DBE-AA45-E1DAACF18359}" srcId="{DA7362A1-4B11-499A-8DB8-E908BEA3E6A6}" destId="{2645001E-8C1B-46CF-86DA-0091903C9A4E}" srcOrd="0" destOrd="0" parTransId="{40AEDE33-069E-41A6-BC99-FC24E4067A06}" sibTransId="{7315D2D5-20E7-40BB-9853-4C0F0A97E5AC}"/>
    <dgm:cxn modelId="{671A2874-6B22-412A-AD6F-BD1F0B5CA16F}" type="presOf" srcId="{033149D4-D9FE-423D-965C-CF8EBD6736EB}" destId="{04935387-BC00-42AB-8122-AA62B2925BAC}" srcOrd="1" destOrd="3" presId="urn:microsoft.com/office/officeart/2005/8/layout/matrix1#1"/>
    <dgm:cxn modelId="{4BDD9619-DA2F-44C2-810F-5F3514C118D0}" srcId="{A49504DE-845C-4C5A-82A3-2B27134E5F3D}" destId="{24E96A65-27A9-40F4-9089-B6B308A8456E}" srcOrd="0" destOrd="0" parTransId="{1409BE88-234B-489D-8E2B-D958F699CEA9}" sibTransId="{AED504ED-034B-43D4-A316-B89803B0D8E7}"/>
    <dgm:cxn modelId="{27C34C26-3194-4B38-A641-59575A80B01B}" srcId="{DA7362A1-4B11-499A-8DB8-E908BEA3E6A6}" destId="{9D5351E2-876A-48D8-905A-23ED79187C86}" srcOrd="2" destOrd="0" parTransId="{778A9DAE-26C3-45C8-81B9-03899DCC115D}" sibTransId="{1F12C88D-F341-490B-AA16-22231FFC3419}"/>
    <dgm:cxn modelId="{77F759EE-47C9-42A6-9510-0ABD01E56831}" type="presOf" srcId="{DA7362A1-4B11-499A-8DB8-E908BEA3E6A6}" destId="{F1C0B580-526A-497B-B0A1-7B3F3A44AD2B}" srcOrd="0" destOrd="0" presId="urn:microsoft.com/office/officeart/2005/8/layout/matrix1#1"/>
    <dgm:cxn modelId="{EC52225A-0AB9-46C6-BFB5-6AFDB2845768}" type="presOf" srcId="{A49504DE-845C-4C5A-82A3-2B27134E5F3D}" destId="{9D06CF10-1D12-4D82-88FE-96802077FDB7}" srcOrd="0" destOrd="0" presId="urn:microsoft.com/office/officeart/2005/8/layout/matrix1#1"/>
    <dgm:cxn modelId="{53E269F5-0728-4D93-BBE3-D19915C9E923}" srcId="{5DD18190-CFE7-447E-9CA4-5B9FEF7958E1}" destId="{DA7362A1-4B11-499A-8DB8-E908BEA3E6A6}" srcOrd="0" destOrd="0" parTransId="{28DC77B7-6790-4BDC-952A-8C902F50AD4D}" sibTransId="{02396E53-A3E8-45DE-B057-ED751F214A06}"/>
    <dgm:cxn modelId="{07F63869-F686-4341-9A94-9B9074E11A48}" type="presOf" srcId="{9A62F08B-35F5-4AAC-9E48-DC4747BECEF2}" destId="{407F0FBA-5BCD-40B9-BA95-692E43EE5722}" srcOrd="1" destOrd="0" presId="urn:microsoft.com/office/officeart/2005/8/layout/matrix1#1"/>
    <dgm:cxn modelId="{82470811-B801-40A0-B594-EB28F30E93B0}" srcId="{DA7362A1-4B11-499A-8DB8-E908BEA3E6A6}" destId="{A49504DE-845C-4C5A-82A3-2B27134E5F3D}" srcOrd="1" destOrd="0" parTransId="{7E306E00-2543-4AF4-B98B-47436E09BA8D}" sibTransId="{7C7631F8-681D-4F82-BCAF-4EEADC63D30E}"/>
    <dgm:cxn modelId="{B405C64B-B0EE-44AF-A0E0-A6731B6F87F7}" type="presOf" srcId="{24E96A65-27A9-40F4-9089-B6B308A8456E}" destId="{9D06CF10-1D12-4D82-88FE-96802077FDB7}" srcOrd="0" destOrd="1" presId="urn:microsoft.com/office/officeart/2005/8/layout/matrix1#1"/>
    <dgm:cxn modelId="{A1EA1520-6E48-401C-81B5-B60713133FDB}" srcId="{A49504DE-845C-4C5A-82A3-2B27134E5F3D}" destId="{033149D4-D9FE-423D-965C-CF8EBD6736EB}" srcOrd="2" destOrd="0" parTransId="{5F6FA1B8-A349-443A-8723-7D43C2DCECC6}" sibTransId="{D2EB858D-5ECC-4111-80E7-2E2D4BE77364}"/>
    <dgm:cxn modelId="{1038A75C-05DB-4B34-93DF-A97E326F8BAB}" type="presOf" srcId="{BC3D6ADD-CE7F-45BC-AB74-4609791252E1}" destId="{9D06CF10-1D12-4D82-88FE-96802077FDB7}" srcOrd="0" destOrd="2" presId="urn:microsoft.com/office/officeart/2005/8/layout/matrix1#1"/>
    <dgm:cxn modelId="{85923207-5E63-43AC-8E30-98BB8462D415}" type="presOf" srcId="{BC3D6ADD-CE7F-45BC-AB74-4609791252E1}" destId="{04935387-BC00-42AB-8122-AA62B2925BAC}" srcOrd="1" destOrd="2" presId="urn:microsoft.com/office/officeart/2005/8/layout/matrix1#1"/>
    <dgm:cxn modelId="{A4E26C8B-12B2-4EAF-9E25-B10AADC6B886}" type="presOf" srcId="{9D5351E2-876A-48D8-905A-23ED79187C86}" destId="{9581D155-2572-4F7E-9E76-5B4EDED3A9B1}" srcOrd="0" destOrd="0" presId="urn:microsoft.com/office/officeart/2005/8/layout/matrix1#1"/>
    <dgm:cxn modelId="{B54FBB79-C535-4E4F-A62C-0B680236F6B7}" type="presOf" srcId="{2645001E-8C1B-46CF-86DA-0091903C9A4E}" destId="{D3B3CA8F-9BE7-4BF6-9720-B2BC00DA168F}" srcOrd="1" destOrd="0" presId="urn:microsoft.com/office/officeart/2005/8/layout/matrix1#1"/>
    <dgm:cxn modelId="{87D4F16A-6B13-4964-9007-6C8F60D9D1BC}" type="presOf" srcId="{24E96A65-27A9-40F4-9089-B6B308A8456E}" destId="{04935387-BC00-42AB-8122-AA62B2925BAC}" srcOrd="1" destOrd="1" presId="urn:microsoft.com/office/officeart/2005/8/layout/matrix1#1"/>
    <dgm:cxn modelId="{90CAB02D-3D54-4835-9122-0F848DDF0420}" type="presOf" srcId="{9A62F08B-35F5-4AAC-9E48-DC4747BECEF2}" destId="{80E69133-7825-4EE3-B7A2-EC9E2193D0E3}" srcOrd="0" destOrd="0" presId="urn:microsoft.com/office/officeart/2005/8/layout/matrix1#1"/>
    <dgm:cxn modelId="{62C25F95-64EC-4805-ABE2-9C98FF5E9C32}" type="presOf" srcId="{9D5351E2-876A-48D8-905A-23ED79187C86}" destId="{C53BEE4A-E19F-45DC-8D9F-48ECD0AC2E32}" srcOrd="1" destOrd="0" presId="urn:microsoft.com/office/officeart/2005/8/layout/matrix1#1"/>
    <dgm:cxn modelId="{DC4323E0-71C4-4475-9763-594C726AB6BB}" srcId="{A49504DE-845C-4C5A-82A3-2B27134E5F3D}" destId="{BC3D6ADD-CE7F-45BC-AB74-4609791252E1}" srcOrd="1" destOrd="0" parTransId="{876AA3A0-D993-4DAC-8AB2-AC17D9FC0765}" sibTransId="{3DD74352-21CA-45FC-842C-1E9C0A2B8EF5}"/>
    <dgm:cxn modelId="{9853A281-EFE8-4F14-842F-4F2956B047D6}" srcId="{DA7362A1-4B11-499A-8DB8-E908BEA3E6A6}" destId="{9A62F08B-35F5-4AAC-9E48-DC4747BECEF2}" srcOrd="3" destOrd="0" parTransId="{0DA50B7B-F6CB-4ED3-9905-FA1FADFB1728}" sibTransId="{9D0AA57A-187A-4513-AF59-B4A37FD9A135}"/>
    <dgm:cxn modelId="{F864E99A-624C-4884-9A52-48E507D40D05}" type="presOf" srcId="{033149D4-D9FE-423D-965C-CF8EBD6736EB}" destId="{9D06CF10-1D12-4D82-88FE-96802077FDB7}" srcOrd="0" destOrd="3" presId="urn:microsoft.com/office/officeart/2005/8/layout/matrix1#1"/>
    <dgm:cxn modelId="{FEA3A196-EEC7-46CA-AF42-3703419EA415}" type="presOf" srcId="{2645001E-8C1B-46CF-86DA-0091903C9A4E}" destId="{26D79417-839A-4309-82E0-BD6A3BD3826C}" srcOrd="0" destOrd="0" presId="urn:microsoft.com/office/officeart/2005/8/layout/matrix1#1"/>
    <dgm:cxn modelId="{58B4F24E-CB82-40F0-B307-8F6BCB759CFB}" type="presOf" srcId="{5DD18190-CFE7-447E-9CA4-5B9FEF7958E1}" destId="{57BF9719-9A3B-416D-B6D8-CC8700A00897}" srcOrd="0" destOrd="0" presId="urn:microsoft.com/office/officeart/2005/8/layout/matrix1#1"/>
    <dgm:cxn modelId="{177CA21D-6393-4E56-AEF2-42698E899B5E}" type="presParOf" srcId="{57BF9719-9A3B-416D-B6D8-CC8700A00897}" destId="{A57B6E66-A960-4AF5-9E5E-B5F72EE88460}" srcOrd="0" destOrd="0" presId="urn:microsoft.com/office/officeart/2005/8/layout/matrix1#1"/>
    <dgm:cxn modelId="{83174E10-90F5-4FE8-BE8B-1A3B3AFBDAD9}" type="presParOf" srcId="{A57B6E66-A960-4AF5-9E5E-B5F72EE88460}" destId="{26D79417-839A-4309-82E0-BD6A3BD3826C}" srcOrd="0" destOrd="0" presId="urn:microsoft.com/office/officeart/2005/8/layout/matrix1#1"/>
    <dgm:cxn modelId="{6B9FFDF3-E8E3-4354-901F-279EF0A9F031}" type="presParOf" srcId="{A57B6E66-A960-4AF5-9E5E-B5F72EE88460}" destId="{D3B3CA8F-9BE7-4BF6-9720-B2BC00DA168F}" srcOrd="1" destOrd="0" presId="urn:microsoft.com/office/officeart/2005/8/layout/matrix1#1"/>
    <dgm:cxn modelId="{B92A9BCC-E3E5-46FA-AB1C-974C806DD276}" type="presParOf" srcId="{A57B6E66-A960-4AF5-9E5E-B5F72EE88460}" destId="{9D06CF10-1D12-4D82-88FE-96802077FDB7}" srcOrd="2" destOrd="0" presId="urn:microsoft.com/office/officeart/2005/8/layout/matrix1#1"/>
    <dgm:cxn modelId="{E66898ED-3BBC-4B81-B4DA-08CA1F092E5B}" type="presParOf" srcId="{A57B6E66-A960-4AF5-9E5E-B5F72EE88460}" destId="{04935387-BC00-42AB-8122-AA62B2925BAC}" srcOrd="3" destOrd="0" presId="urn:microsoft.com/office/officeart/2005/8/layout/matrix1#1"/>
    <dgm:cxn modelId="{3C955D79-6838-4B64-B907-7DD0DF3B1C14}" type="presParOf" srcId="{A57B6E66-A960-4AF5-9E5E-B5F72EE88460}" destId="{9581D155-2572-4F7E-9E76-5B4EDED3A9B1}" srcOrd="4" destOrd="0" presId="urn:microsoft.com/office/officeart/2005/8/layout/matrix1#1"/>
    <dgm:cxn modelId="{174BAAE6-17F0-458D-9411-2F80B8895EFE}" type="presParOf" srcId="{A57B6E66-A960-4AF5-9E5E-B5F72EE88460}" destId="{C53BEE4A-E19F-45DC-8D9F-48ECD0AC2E32}" srcOrd="5" destOrd="0" presId="urn:microsoft.com/office/officeart/2005/8/layout/matrix1#1"/>
    <dgm:cxn modelId="{DF457DA5-DA6B-4552-8B4E-51B4EE295980}" type="presParOf" srcId="{A57B6E66-A960-4AF5-9E5E-B5F72EE88460}" destId="{80E69133-7825-4EE3-B7A2-EC9E2193D0E3}" srcOrd="6" destOrd="0" presId="urn:microsoft.com/office/officeart/2005/8/layout/matrix1#1"/>
    <dgm:cxn modelId="{546155DE-3782-48EC-B601-DD1BD9DFBB7B}" type="presParOf" srcId="{A57B6E66-A960-4AF5-9E5E-B5F72EE88460}" destId="{407F0FBA-5BCD-40B9-BA95-692E43EE5722}" srcOrd="7" destOrd="0" presId="urn:microsoft.com/office/officeart/2005/8/layout/matrix1#1"/>
    <dgm:cxn modelId="{6896DAC4-C595-4276-8698-48B654BEF6E1}" type="presParOf" srcId="{57BF9719-9A3B-416D-B6D8-CC8700A00897}" destId="{F1C0B580-526A-497B-B0A1-7B3F3A44AD2B}" srcOrd="1" destOrd="0" presId="urn:microsoft.com/office/officeart/2005/8/layout/matrix1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0F6952C-47C8-4FFA-A971-E52CF9AFAA45}" type="doc">
      <dgm:prSet loTypeId="urn:microsoft.com/office/officeart/2005/8/layout/hProcess9#1" loCatId="process" qsTypeId="urn:microsoft.com/office/officeart/2005/8/quickstyle/simple1#5" qsCatId="simple" csTypeId="urn:microsoft.com/office/officeart/2005/8/colors/accent1_2#6" csCatId="accent1" phldr="1"/>
      <dgm:spPr/>
    </dgm:pt>
    <dgm:pt modelId="{AB0EAF6F-C3AD-4314-9320-F7647DF70ABA}">
      <dgm:prSet phldrT="[Tekst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pl-PL" sz="1900" dirty="0"/>
            <a:t>Przygotowanie </a:t>
          </a:r>
          <a:r>
            <a:rPr lang="pl-PL" sz="2000" dirty="0"/>
            <a:t>do mobilności</a:t>
          </a:r>
          <a:endParaRPr sz="1700"/>
        </a:p>
      </dgm:t>
    </dgm:pt>
    <dgm:pt modelId="{63EDFC0A-CEB7-401B-8277-70026FDAE233}" type="parTrans" cxnId="{B8A5E2F2-BE7B-4D10-9C1A-60D8307B6CEC}">
      <dgm:prSet/>
      <dgm:spPr/>
      <dgm:t>
        <a:bodyPr/>
        <a:lstStyle/>
        <a:p>
          <a:endParaRPr lang="pl-PL"/>
        </a:p>
      </dgm:t>
    </dgm:pt>
    <dgm:pt modelId="{2BD2B7E5-11AF-43CD-94E9-0A99A0F95070}" type="sibTrans" cxnId="{B8A5E2F2-BE7B-4D10-9C1A-60D8307B6CEC}">
      <dgm:prSet/>
      <dgm:spPr/>
      <dgm:t>
        <a:bodyPr/>
        <a:lstStyle/>
        <a:p>
          <a:endParaRPr lang="pl-PL"/>
        </a:p>
      </dgm:t>
    </dgm:pt>
    <dgm:pt modelId="{EF6CCC24-67E7-4984-9D5B-CC87C362685D}">
      <dgm:prSet phldrT="[Tekst]" custT="1"/>
      <dgm:spPr/>
      <dgm:t>
        <a:bodyPr/>
        <a:lstStyle/>
        <a:p>
          <a:r>
            <a:rPr lang="pl-PL" sz="2000" dirty="0"/>
            <a:t>Wyjazd na staże zagraniczne</a:t>
          </a:r>
        </a:p>
      </dgm:t>
    </dgm:pt>
    <dgm:pt modelId="{0E3C3F03-696A-47F6-AB38-593B9F127B11}" type="parTrans" cxnId="{40D8A678-5784-4F78-8624-C3AFB55FF40A}">
      <dgm:prSet/>
      <dgm:spPr/>
      <dgm:t>
        <a:bodyPr/>
        <a:lstStyle/>
        <a:p>
          <a:endParaRPr lang="pl-PL"/>
        </a:p>
      </dgm:t>
    </dgm:pt>
    <dgm:pt modelId="{0CEDE6C5-7472-448F-9BB9-9124F39DDF5A}" type="sibTrans" cxnId="{40D8A678-5784-4F78-8624-C3AFB55FF40A}">
      <dgm:prSet/>
      <dgm:spPr/>
      <dgm:t>
        <a:bodyPr/>
        <a:lstStyle/>
        <a:p>
          <a:endParaRPr lang="pl-PL"/>
        </a:p>
      </dgm:t>
    </dgm:pt>
    <dgm:pt modelId="{EF61A05D-5A56-4AC2-AD86-33097C945E06}">
      <dgm:prSet phldrT="[Tekst]"/>
      <dgm:spPr/>
      <dgm:t>
        <a:bodyPr/>
        <a:lstStyle/>
        <a:p>
          <a:r>
            <a:rPr lang="pl-PL" dirty="0"/>
            <a:t>Upowszechnianie rezultatów projektu</a:t>
          </a:r>
        </a:p>
      </dgm:t>
    </dgm:pt>
    <dgm:pt modelId="{E89DB309-ABD2-46E4-96FF-D60317F8C0A0}" type="parTrans" cxnId="{953EB0D7-F8DC-40C4-A78A-7ACB9E5F2874}">
      <dgm:prSet/>
      <dgm:spPr/>
      <dgm:t>
        <a:bodyPr/>
        <a:lstStyle/>
        <a:p>
          <a:endParaRPr lang="pl-PL"/>
        </a:p>
      </dgm:t>
    </dgm:pt>
    <dgm:pt modelId="{B48FE0E4-5F2F-4F83-85DE-76EAC30BBEFB}" type="sibTrans" cxnId="{953EB0D7-F8DC-40C4-A78A-7ACB9E5F2874}">
      <dgm:prSet/>
      <dgm:spPr/>
      <dgm:t>
        <a:bodyPr/>
        <a:lstStyle/>
        <a:p>
          <a:endParaRPr lang="pl-PL"/>
        </a:p>
      </dgm:t>
    </dgm:pt>
    <dgm:pt modelId="{D090AD82-C290-4680-BB9A-6947F2D7D100}" type="pres">
      <dgm:prSet presAssocID="{D0F6952C-47C8-4FFA-A971-E52CF9AFAA45}" presName="CompostProcess" presStyleCnt="0">
        <dgm:presLayoutVars>
          <dgm:dir/>
          <dgm:resizeHandles val="exact"/>
        </dgm:presLayoutVars>
      </dgm:prSet>
      <dgm:spPr/>
    </dgm:pt>
    <dgm:pt modelId="{B331C8D1-544D-4637-AD21-FE11CCC62E57}" type="pres">
      <dgm:prSet presAssocID="{D0F6952C-47C8-4FFA-A971-E52CF9AFAA45}" presName="arrow" presStyleLbl="bgShp" presStyleIdx="0" presStyleCnt="1"/>
      <dgm:spPr/>
    </dgm:pt>
    <dgm:pt modelId="{B2EFF401-A548-434C-BCD5-4AF797965269}" type="pres">
      <dgm:prSet presAssocID="{D0F6952C-47C8-4FFA-A971-E52CF9AFAA45}" presName="linearProcess" presStyleCnt="0"/>
      <dgm:spPr/>
    </dgm:pt>
    <dgm:pt modelId="{5FD9C025-53CD-4E82-87C5-40F239C90B05}" type="pres">
      <dgm:prSet presAssocID="{AB0EAF6F-C3AD-4314-9320-F7647DF70AB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C397B3F-399E-49D8-82B1-2A36FD07D0CE}" type="pres">
      <dgm:prSet presAssocID="{2BD2B7E5-11AF-43CD-94E9-0A99A0F95070}" presName="sibTrans" presStyleCnt="0"/>
      <dgm:spPr/>
    </dgm:pt>
    <dgm:pt modelId="{F8D5CC86-4136-4270-8FC6-837A6639D1E7}" type="pres">
      <dgm:prSet presAssocID="{EF6CCC24-67E7-4984-9D5B-CC87C362685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0168C1E-BBA9-42EE-B43F-B7AD9DB9DAA2}" type="pres">
      <dgm:prSet presAssocID="{0CEDE6C5-7472-448F-9BB9-9124F39DDF5A}" presName="sibTrans" presStyleCnt="0"/>
      <dgm:spPr/>
    </dgm:pt>
    <dgm:pt modelId="{F20FF685-458C-40CA-A8B3-B97EB2BAC8F1}" type="pres">
      <dgm:prSet presAssocID="{EF61A05D-5A56-4AC2-AD86-33097C945E0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53EB0D7-F8DC-40C4-A78A-7ACB9E5F2874}" srcId="{D0F6952C-47C8-4FFA-A971-E52CF9AFAA45}" destId="{EF61A05D-5A56-4AC2-AD86-33097C945E06}" srcOrd="2" destOrd="0" parTransId="{E89DB309-ABD2-46E4-96FF-D60317F8C0A0}" sibTransId="{B48FE0E4-5F2F-4F83-85DE-76EAC30BBEFB}"/>
    <dgm:cxn modelId="{1120ABD9-1624-4B73-854F-52EAB867CB23}" type="presOf" srcId="{EF61A05D-5A56-4AC2-AD86-33097C945E06}" destId="{F20FF685-458C-40CA-A8B3-B97EB2BAC8F1}" srcOrd="0" destOrd="0" presId="urn:microsoft.com/office/officeart/2005/8/layout/hProcess9#1"/>
    <dgm:cxn modelId="{F0862690-1FD5-4577-A6D7-B063F959964E}" type="presOf" srcId="{AB0EAF6F-C3AD-4314-9320-F7647DF70ABA}" destId="{5FD9C025-53CD-4E82-87C5-40F239C90B05}" srcOrd="0" destOrd="0" presId="urn:microsoft.com/office/officeart/2005/8/layout/hProcess9#1"/>
    <dgm:cxn modelId="{B8A5E2F2-BE7B-4D10-9C1A-60D8307B6CEC}" srcId="{D0F6952C-47C8-4FFA-A971-E52CF9AFAA45}" destId="{AB0EAF6F-C3AD-4314-9320-F7647DF70ABA}" srcOrd="0" destOrd="0" parTransId="{63EDFC0A-CEB7-401B-8277-70026FDAE233}" sibTransId="{2BD2B7E5-11AF-43CD-94E9-0A99A0F95070}"/>
    <dgm:cxn modelId="{2A78905B-557E-441A-9020-2B868AB646F6}" type="presOf" srcId="{EF6CCC24-67E7-4984-9D5B-CC87C362685D}" destId="{F8D5CC86-4136-4270-8FC6-837A6639D1E7}" srcOrd="0" destOrd="0" presId="urn:microsoft.com/office/officeart/2005/8/layout/hProcess9#1"/>
    <dgm:cxn modelId="{40D8A678-5784-4F78-8624-C3AFB55FF40A}" srcId="{D0F6952C-47C8-4FFA-A971-E52CF9AFAA45}" destId="{EF6CCC24-67E7-4984-9D5B-CC87C362685D}" srcOrd="1" destOrd="0" parTransId="{0E3C3F03-696A-47F6-AB38-593B9F127B11}" sibTransId="{0CEDE6C5-7472-448F-9BB9-9124F39DDF5A}"/>
    <dgm:cxn modelId="{82A94F5E-DF6A-4BE6-B0A8-FFA8293C1584}" type="presOf" srcId="{D0F6952C-47C8-4FFA-A971-E52CF9AFAA45}" destId="{D090AD82-C290-4680-BB9A-6947F2D7D100}" srcOrd="0" destOrd="0" presId="urn:microsoft.com/office/officeart/2005/8/layout/hProcess9#1"/>
    <dgm:cxn modelId="{6EBC9CF0-C425-4EF7-B32F-60BF73F0FD4D}" type="presParOf" srcId="{D090AD82-C290-4680-BB9A-6947F2D7D100}" destId="{B331C8D1-544D-4637-AD21-FE11CCC62E57}" srcOrd="0" destOrd="0" presId="urn:microsoft.com/office/officeart/2005/8/layout/hProcess9#1"/>
    <dgm:cxn modelId="{640E28C8-DB03-435A-9A80-5D465B226486}" type="presParOf" srcId="{D090AD82-C290-4680-BB9A-6947F2D7D100}" destId="{B2EFF401-A548-434C-BCD5-4AF797965269}" srcOrd="1" destOrd="0" presId="urn:microsoft.com/office/officeart/2005/8/layout/hProcess9#1"/>
    <dgm:cxn modelId="{6B3A6A98-66EB-4E55-9315-40C2A8237486}" type="presParOf" srcId="{B2EFF401-A548-434C-BCD5-4AF797965269}" destId="{5FD9C025-53CD-4E82-87C5-40F239C90B05}" srcOrd="0" destOrd="0" presId="urn:microsoft.com/office/officeart/2005/8/layout/hProcess9#1"/>
    <dgm:cxn modelId="{B0910D17-29E6-4B01-B666-B6CC31DF2FDC}" type="presParOf" srcId="{B2EFF401-A548-434C-BCD5-4AF797965269}" destId="{BC397B3F-399E-49D8-82B1-2A36FD07D0CE}" srcOrd="1" destOrd="0" presId="urn:microsoft.com/office/officeart/2005/8/layout/hProcess9#1"/>
    <dgm:cxn modelId="{170939E3-2E91-4EEC-9999-27836C7E58A3}" type="presParOf" srcId="{B2EFF401-A548-434C-BCD5-4AF797965269}" destId="{F8D5CC86-4136-4270-8FC6-837A6639D1E7}" srcOrd="2" destOrd="0" presId="urn:microsoft.com/office/officeart/2005/8/layout/hProcess9#1"/>
    <dgm:cxn modelId="{9F826A24-C460-4C87-BE33-F833EF0C9FAF}" type="presParOf" srcId="{B2EFF401-A548-434C-BCD5-4AF797965269}" destId="{70168C1E-BBA9-42EE-B43F-B7AD9DB9DAA2}" srcOrd="3" destOrd="0" presId="urn:microsoft.com/office/officeart/2005/8/layout/hProcess9#1"/>
    <dgm:cxn modelId="{63058F75-39BC-4B34-8906-F6F77FC8DA7C}" type="presParOf" srcId="{B2EFF401-A548-434C-BCD5-4AF797965269}" destId="{F20FF685-458C-40CA-A8B3-B97EB2BAC8F1}" srcOrd="4" destOrd="0" presId="urn:microsoft.com/office/officeart/2005/8/layout/hProcess9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BC1B15C-F9E8-42C9-A1AD-D85007C353D9}" type="doc">
      <dgm:prSet loTypeId="urn:microsoft.com/office/officeart/2005/8/layout/process4" loCatId="list" qsTypeId="urn:microsoft.com/office/officeart/2005/8/quickstyle/simple1#6" qsCatId="simple" csTypeId="urn:microsoft.com/office/officeart/2005/8/colors/accent1_2#7" csCatId="accent1" phldr="1"/>
      <dgm:spPr/>
      <dgm:t>
        <a:bodyPr/>
        <a:lstStyle/>
        <a:p>
          <a:endParaRPr lang="pl-PL"/>
        </a:p>
      </dgm:t>
    </dgm:pt>
    <dgm:pt modelId="{BDF173AB-D470-4AFD-8BE0-5B81502F45D1}">
      <dgm:prSet phldrT="[Tekst]"/>
      <dgm:spPr/>
      <dgm:t>
        <a:bodyPr/>
        <a:lstStyle/>
        <a:p>
          <a:r>
            <a:rPr lang="pl-PL" dirty="0"/>
            <a:t>Przygotowanie językowe</a:t>
          </a:r>
        </a:p>
      </dgm:t>
    </dgm:pt>
    <dgm:pt modelId="{BC8DC9C0-A29D-4D59-8F9E-8DB2D14C00D3}" type="parTrans" cxnId="{1F8051FC-2B5F-4C7E-94D2-3399D8DCE528}">
      <dgm:prSet/>
      <dgm:spPr/>
      <dgm:t>
        <a:bodyPr/>
        <a:lstStyle/>
        <a:p>
          <a:endParaRPr lang="pl-PL"/>
        </a:p>
      </dgm:t>
    </dgm:pt>
    <dgm:pt modelId="{2AF60043-358C-4FD5-B5B7-1CE5E538B9FC}" type="sibTrans" cxnId="{1F8051FC-2B5F-4C7E-94D2-3399D8DCE528}">
      <dgm:prSet/>
      <dgm:spPr/>
      <dgm:t>
        <a:bodyPr/>
        <a:lstStyle/>
        <a:p>
          <a:endParaRPr lang="pl-PL"/>
        </a:p>
      </dgm:t>
    </dgm:pt>
    <dgm:pt modelId="{30228ED4-CC3E-44F2-B7B0-3317FC0266D1}">
      <dgm:prSet phldrT="[Tekst]"/>
      <dgm:spPr/>
      <dgm:t>
        <a:bodyPr/>
        <a:lstStyle/>
        <a:p>
          <a:r>
            <a:rPr lang="pl-PL" dirty="0" smtClean="0"/>
            <a:t>Cywińska Marta</a:t>
          </a:r>
          <a:endParaRPr lang="pl-PL" dirty="0"/>
        </a:p>
      </dgm:t>
    </dgm:pt>
    <dgm:pt modelId="{4DA952A4-32FD-4937-8310-B0029530CAA7}" type="parTrans" cxnId="{E2BADEC9-AB42-4F29-B300-7A6D05710F76}">
      <dgm:prSet/>
      <dgm:spPr/>
      <dgm:t>
        <a:bodyPr/>
        <a:lstStyle/>
        <a:p>
          <a:endParaRPr lang="pl-PL"/>
        </a:p>
      </dgm:t>
    </dgm:pt>
    <dgm:pt modelId="{5719BDBF-6E81-4DCD-8DEA-9A06D7266AA6}" type="sibTrans" cxnId="{E2BADEC9-AB42-4F29-B300-7A6D05710F76}">
      <dgm:prSet/>
      <dgm:spPr/>
      <dgm:t>
        <a:bodyPr/>
        <a:lstStyle/>
        <a:p>
          <a:endParaRPr lang="pl-PL"/>
        </a:p>
      </dgm:t>
    </dgm:pt>
    <dgm:pt modelId="{2B1225B7-7CF2-4721-9321-1AF49451991C}">
      <dgm:prSet phldrT="[Tekst]"/>
      <dgm:spPr/>
      <dgm:t>
        <a:bodyPr/>
        <a:lstStyle/>
        <a:p>
          <a:r>
            <a:rPr lang="pl-PL" dirty="0"/>
            <a:t>Przygotowanie </a:t>
          </a:r>
          <a:r>
            <a:rPr lang="pl-PL" dirty="0" smtClean="0"/>
            <a:t>Pedagogiczne</a:t>
          </a:r>
          <a:endParaRPr lang="pl-PL" dirty="0"/>
        </a:p>
      </dgm:t>
    </dgm:pt>
    <dgm:pt modelId="{B353AE07-0B07-4377-9DC1-8D037B305A71}" type="parTrans" cxnId="{16D04EBA-F8F6-4F68-A8E2-D8E20A98C8B7}">
      <dgm:prSet/>
      <dgm:spPr/>
      <dgm:t>
        <a:bodyPr/>
        <a:lstStyle/>
        <a:p>
          <a:endParaRPr lang="pl-PL"/>
        </a:p>
      </dgm:t>
    </dgm:pt>
    <dgm:pt modelId="{6A8CE0E9-5DD3-4E69-B411-03B65B8CE095}" type="sibTrans" cxnId="{16D04EBA-F8F6-4F68-A8E2-D8E20A98C8B7}">
      <dgm:prSet/>
      <dgm:spPr/>
      <dgm:t>
        <a:bodyPr/>
        <a:lstStyle/>
        <a:p>
          <a:endParaRPr lang="pl-PL"/>
        </a:p>
      </dgm:t>
    </dgm:pt>
    <dgm:pt modelId="{FFA8CF40-6053-4A08-AD28-200666D9065A}">
      <dgm:prSet phldrT="[Tekst]"/>
      <dgm:spPr/>
      <dgm:t>
        <a:bodyPr/>
        <a:lstStyle/>
        <a:p>
          <a:r>
            <a:rPr lang="pl-PL" dirty="0" smtClean="0"/>
            <a:t>Klaudia Bystrzak</a:t>
          </a:r>
          <a:endParaRPr lang="pl-PL" dirty="0"/>
        </a:p>
      </dgm:t>
    </dgm:pt>
    <dgm:pt modelId="{89B93AAC-26EE-4BA7-ABDD-9594A56DFB97}" type="parTrans" cxnId="{A91A7A17-E252-4CFE-B69C-D1AE91380634}">
      <dgm:prSet/>
      <dgm:spPr/>
      <dgm:t>
        <a:bodyPr/>
        <a:lstStyle/>
        <a:p>
          <a:endParaRPr lang="pl-PL"/>
        </a:p>
      </dgm:t>
    </dgm:pt>
    <dgm:pt modelId="{D6889AB9-AB13-4DDC-BF40-265464759D2C}" type="sibTrans" cxnId="{A91A7A17-E252-4CFE-B69C-D1AE91380634}">
      <dgm:prSet/>
      <dgm:spPr/>
      <dgm:t>
        <a:bodyPr/>
        <a:lstStyle/>
        <a:p>
          <a:endParaRPr lang="pl-PL"/>
        </a:p>
      </dgm:t>
    </dgm:pt>
    <dgm:pt modelId="{A8A69CA1-3BD4-409A-A738-2CEB2315823F}">
      <dgm:prSet phldrT="[Tekst]"/>
      <dgm:spPr/>
      <dgm:t>
        <a:bodyPr/>
        <a:lstStyle/>
        <a:p>
          <a:r>
            <a:rPr lang="pl-PL" dirty="0"/>
            <a:t>Przygotowanie </a:t>
          </a:r>
          <a:r>
            <a:rPr lang="pl-PL" dirty="0" smtClean="0"/>
            <a:t>kulturowe</a:t>
          </a:r>
          <a:endParaRPr lang="pl-PL" dirty="0"/>
        </a:p>
      </dgm:t>
    </dgm:pt>
    <dgm:pt modelId="{C4F8281A-C287-45A8-A09B-0EFE279B74CD}" type="parTrans" cxnId="{489B5F1B-57F1-447F-ADE2-7461B8440A49}">
      <dgm:prSet/>
      <dgm:spPr/>
      <dgm:t>
        <a:bodyPr/>
        <a:lstStyle/>
        <a:p>
          <a:endParaRPr lang="pl-PL"/>
        </a:p>
      </dgm:t>
    </dgm:pt>
    <dgm:pt modelId="{C3561EC5-7803-493A-A597-CBF6BA043664}" type="sibTrans" cxnId="{489B5F1B-57F1-447F-ADE2-7461B8440A49}">
      <dgm:prSet/>
      <dgm:spPr/>
      <dgm:t>
        <a:bodyPr/>
        <a:lstStyle/>
        <a:p>
          <a:endParaRPr lang="pl-PL"/>
        </a:p>
      </dgm:t>
    </dgm:pt>
    <dgm:pt modelId="{F2D6EAFD-3940-4E8D-819C-B79088605F7E}">
      <dgm:prSet phldrT="[Tekst]"/>
      <dgm:spPr/>
      <dgm:t>
        <a:bodyPr/>
        <a:lstStyle/>
        <a:p>
          <a:r>
            <a:rPr lang="pl-PL" dirty="0" smtClean="0"/>
            <a:t>Beata Pawluk-Duńska</a:t>
          </a:r>
          <a:endParaRPr lang="pl-PL" dirty="0"/>
        </a:p>
      </dgm:t>
    </dgm:pt>
    <dgm:pt modelId="{91FF581F-F5CE-41AF-A255-4481DFC626F9}" type="parTrans" cxnId="{BD165982-DC2D-422C-BF1F-E229E9A442D6}">
      <dgm:prSet/>
      <dgm:spPr/>
      <dgm:t>
        <a:bodyPr/>
        <a:lstStyle/>
        <a:p>
          <a:endParaRPr lang="pl-PL"/>
        </a:p>
      </dgm:t>
    </dgm:pt>
    <dgm:pt modelId="{EF69A3C0-E404-4CCB-8BCB-7E5548601204}" type="sibTrans" cxnId="{BD165982-DC2D-422C-BF1F-E229E9A442D6}">
      <dgm:prSet/>
      <dgm:spPr/>
      <dgm:t>
        <a:bodyPr/>
        <a:lstStyle/>
        <a:p>
          <a:endParaRPr lang="pl-PL"/>
        </a:p>
      </dgm:t>
    </dgm:pt>
    <dgm:pt modelId="{F893A80C-06AC-4DF5-8F4D-BCEFD72B92D2}">
      <dgm:prSet phldrT="[Tekst]"/>
      <dgm:spPr/>
      <dgm:t>
        <a:bodyPr/>
        <a:lstStyle/>
        <a:p>
          <a:r>
            <a:rPr lang="pl-PL" dirty="0" smtClean="0"/>
            <a:t>Jankowska Aneta</a:t>
          </a:r>
          <a:endParaRPr lang="pl-PL" dirty="0"/>
        </a:p>
      </dgm:t>
    </dgm:pt>
    <dgm:pt modelId="{CB7A4446-99A6-47E6-B39E-F8F85B406188}" type="parTrans" cxnId="{4D95C5FE-C43D-4C2A-8AB5-D11FDCA68A7B}">
      <dgm:prSet/>
      <dgm:spPr/>
      <dgm:t>
        <a:bodyPr/>
        <a:lstStyle/>
        <a:p>
          <a:endParaRPr lang="pl-PL"/>
        </a:p>
      </dgm:t>
    </dgm:pt>
    <dgm:pt modelId="{D64BDB6F-2BF6-4795-8FA6-28CD21C6BAD6}" type="sibTrans" cxnId="{4D95C5FE-C43D-4C2A-8AB5-D11FDCA68A7B}">
      <dgm:prSet/>
      <dgm:spPr/>
      <dgm:t>
        <a:bodyPr/>
        <a:lstStyle/>
        <a:p>
          <a:endParaRPr lang="pl-PL"/>
        </a:p>
      </dgm:t>
    </dgm:pt>
    <dgm:pt modelId="{4ECBA648-3EBE-4E67-8EC7-E8D3431988B5}" type="pres">
      <dgm:prSet presAssocID="{9BC1B15C-F9E8-42C9-A1AD-D85007C353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4713570-6DD3-4586-8913-6F6C24EF9E8D}" type="pres">
      <dgm:prSet presAssocID="{A8A69CA1-3BD4-409A-A738-2CEB2315823F}" presName="boxAndChildren" presStyleCnt="0"/>
      <dgm:spPr/>
    </dgm:pt>
    <dgm:pt modelId="{783B63D2-45E3-43F1-A971-EEB1549BC662}" type="pres">
      <dgm:prSet presAssocID="{A8A69CA1-3BD4-409A-A738-2CEB2315823F}" presName="parentTextBox" presStyleLbl="node1" presStyleIdx="0" presStyleCnt="3"/>
      <dgm:spPr/>
      <dgm:t>
        <a:bodyPr/>
        <a:lstStyle/>
        <a:p>
          <a:endParaRPr lang="pl-PL"/>
        </a:p>
      </dgm:t>
    </dgm:pt>
    <dgm:pt modelId="{6A531552-8FE5-4FA3-8B03-252CE7C38560}" type="pres">
      <dgm:prSet presAssocID="{A8A69CA1-3BD4-409A-A738-2CEB2315823F}" presName="entireBox" presStyleLbl="node1" presStyleIdx="0" presStyleCnt="3"/>
      <dgm:spPr/>
      <dgm:t>
        <a:bodyPr/>
        <a:lstStyle/>
        <a:p>
          <a:endParaRPr lang="pl-PL"/>
        </a:p>
      </dgm:t>
    </dgm:pt>
    <dgm:pt modelId="{83B3F5A9-491F-4C7A-ACAF-B08C5D2BD31F}" type="pres">
      <dgm:prSet presAssocID="{A8A69CA1-3BD4-409A-A738-2CEB2315823F}" presName="descendantBox" presStyleCnt="0"/>
      <dgm:spPr/>
    </dgm:pt>
    <dgm:pt modelId="{0EF99830-F058-4C47-9B48-A0FC95A9A4B7}" type="pres">
      <dgm:prSet presAssocID="{F2D6EAFD-3940-4E8D-819C-B79088605F7E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B67F02A-42E8-479C-A6AD-69153AFAFBA1}" type="pres">
      <dgm:prSet presAssocID="{6A8CE0E9-5DD3-4E69-B411-03B65B8CE095}" presName="sp" presStyleCnt="0"/>
      <dgm:spPr/>
    </dgm:pt>
    <dgm:pt modelId="{ECB4E29D-5766-4095-A94F-C46BCE013DD6}" type="pres">
      <dgm:prSet presAssocID="{2B1225B7-7CF2-4721-9321-1AF49451991C}" presName="arrowAndChildren" presStyleCnt="0"/>
      <dgm:spPr/>
    </dgm:pt>
    <dgm:pt modelId="{DB3E0669-35E7-4B03-928D-02374A1E1841}" type="pres">
      <dgm:prSet presAssocID="{2B1225B7-7CF2-4721-9321-1AF49451991C}" presName="parentTextArrow" presStyleLbl="node1" presStyleIdx="0" presStyleCnt="3"/>
      <dgm:spPr/>
      <dgm:t>
        <a:bodyPr/>
        <a:lstStyle/>
        <a:p>
          <a:endParaRPr lang="pl-PL"/>
        </a:p>
      </dgm:t>
    </dgm:pt>
    <dgm:pt modelId="{663462FC-D2BA-4FEA-B523-6AAEC814DD44}" type="pres">
      <dgm:prSet presAssocID="{2B1225B7-7CF2-4721-9321-1AF49451991C}" presName="arrow" presStyleLbl="node1" presStyleIdx="1" presStyleCnt="3"/>
      <dgm:spPr/>
      <dgm:t>
        <a:bodyPr/>
        <a:lstStyle/>
        <a:p>
          <a:endParaRPr lang="pl-PL"/>
        </a:p>
      </dgm:t>
    </dgm:pt>
    <dgm:pt modelId="{FD872051-2B41-417E-87AE-810D43F482CD}" type="pres">
      <dgm:prSet presAssocID="{2B1225B7-7CF2-4721-9321-1AF49451991C}" presName="descendantArrow" presStyleCnt="0"/>
      <dgm:spPr/>
    </dgm:pt>
    <dgm:pt modelId="{9FCC1BED-E867-4729-8FD7-12AE373AAB59}" type="pres">
      <dgm:prSet presAssocID="{FFA8CF40-6053-4A08-AD28-200666D9065A}" presName="childTextArrow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598665A-D4AE-4DE9-BF49-A776A5C4E30F}" type="pres">
      <dgm:prSet presAssocID="{2AF60043-358C-4FD5-B5B7-1CE5E538B9FC}" presName="sp" presStyleCnt="0"/>
      <dgm:spPr/>
    </dgm:pt>
    <dgm:pt modelId="{7178CE7C-643E-4347-84A9-FFF89622C7CE}" type="pres">
      <dgm:prSet presAssocID="{BDF173AB-D470-4AFD-8BE0-5B81502F45D1}" presName="arrowAndChildren" presStyleCnt="0"/>
      <dgm:spPr/>
    </dgm:pt>
    <dgm:pt modelId="{62EB88FD-459C-4468-A7B9-A612DD748FE9}" type="pres">
      <dgm:prSet presAssocID="{BDF173AB-D470-4AFD-8BE0-5B81502F45D1}" presName="parentTextArrow" presStyleLbl="node1" presStyleIdx="1" presStyleCnt="3"/>
      <dgm:spPr/>
      <dgm:t>
        <a:bodyPr/>
        <a:lstStyle/>
        <a:p>
          <a:endParaRPr lang="pl-PL"/>
        </a:p>
      </dgm:t>
    </dgm:pt>
    <dgm:pt modelId="{8D7F995F-3A2D-4C7A-A5D6-C129260E3791}" type="pres">
      <dgm:prSet presAssocID="{BDF173AB-D470-4AFD-8BE0-5B81502F45D1}" presName="arrow" presStyleLbl="node1" presStyleIdx="2" presStyleCnt="3"/>
      <dgm:spPr/>
      <dgm:t>
        <a:bodyPr/>
        <a:lstStyle/>
        <a:p>
          <a:endParaRPr lang="pl-PL"/>
        </a:p>
      </dgm:t>
    </dgm:pt>
    <dgm:pt modelId="{0C538C1A-79EA-44EB-9EBF-B5B57DFB6842}" type="pres">
      <dgm:prSet presAssocID="{BDF173AB-D470-4AFD-8BE0-5B81502F45D1}" presName="descendantArrow" presStyleCnt="0"/>
      <dgm:spPr/>
    </dgm:pt>
    <dgm:pt modelId="{4D3F0396-F3FD-4CFD-8577-35BCF5CEA73F}" type="pres">
      <dgm:prSet presAssocID="{30228ED4-CC3E-44F2-B7B0-3317FC0266D1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2D96B09-F3AB-4075-AC9C-8CE6BB3D2743}" type="pres">
      <dgm:prSet presAssocID="{F893A80C-06AC-4DF5-8F4D-BCEFD72B92D2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672F1C5-5DB8-4DDD-B936-4C4E253D2564}" type="presOf" srcId="{9BC1B15C-F9E8-42C9-A1AD-D85007C353D9}" destId="{4ECBA648-3EBE-4E67-8EC7-E8D3431988B5}" srcOrd="0" destOrd="0" presId="urn:microsoft.com/office/officeart/2005/8/layout/process4"/>
    <dgm:cxn modelId="{000BE549-B075-4A40-A768-6A42CAED4DA4}" type="presOf" srcId="{FFA8CF40-6053-4A08-AD28-200666D9065A}" destId="{9FCC1BED-E867-4729-8FD7-12AE373AAB59}" srcOrd="0" destOrd="0" presId="urn:microsoft.com/office/officeart/2005/8/layout/process4"/>
    <dgm:cxn modelId="{8D4B29BA-F75A-4E9D-9F48-7CBFFB2CE515}" type="presOf" srcId="{2B1225B7-7CF2-4721-9321-1AF49451991C}" destId="{DB3E0669-35E7-4B03-928D-02374A1E1841}" srcOrd="0" destOrd="0" presId="urn:microsoft.com/office/officeart/2005/8/layout/process4"/>
    <dgm:cxn modelId="{D8ED36D0-58C4-403D-A019-9F86F61B861D}" type="presOf" srcId="{BDF173AB-D470-4AFD-8BE0-5B81502F45D1}" destId="{8D7F995F-3A2D-4C7A-A5D6-C129260E3791}" srcOrd="1" destOrd="0" presId="urn:microsoft.com/office/officeart/2005/8/layout/process4"/>
    <dgm:cxn modelId="{28AF711B-650D-4016-A4C8-08705772F320}" type="presOf" srcId="{F2D6EAFD-3940-4E8D-819C-B79088605F7E}" destId="{0EF99830-F058-4C47-9B48-A0FC95A9A4B7}" srcOrd="0" destOrd="0" presId="urn:microsoft.com/office/officeart/2005/8/layout/process4"/>
    <dgm:cxn modelId="{1F8051FC-2B5F-4C7E-94D2-3399D8DCE528}" srcId="{9BC1B15C-F9E8-42C9-A1AD-D85007C353D9}" destId="{BDF173AB-D470-4AFD-8BE0-5B81502F45D1}" srcOrd="0" destOrd="0" parTransId="{BC8DC9C0-A29D-4D59-8F9E-8DB2D14C00D3}" sibTransId="{2AF60043-358C-4FD5-B5B7-1CE5E538B9FC}"/>
    <dgm:cxn modelId="{489B5F1B-57F1-447F-ADE2-7461B8440A49}" srcId="{9BC1B15C-F9E8-42C9-A1AD-D85007C353D9}" destId="{A8A69CA1-3BD4-409A-A738-2CEB2315823F}" srcOrd="2" destOrd="0" parTransId="{C4F8281A-C287-45A8-A09B-0EFE279B74CD}" sibTransId="{C3561EC5-7803-493A-A597-CBF6BA043664}"/>
    <dgm:cxn modelId="{4D95C5FE-C43D-4C2A-8AB5-D11FDCA68A7B}" srcId="{BDF173AB-D470-4AFD-8BE0-5B81502F45D1}" destId="{F893A80C-06AC-4DF5-8F4D-BCEFD72B92D2}" srcOrd="1" destOrd="0" parTransId="{CB7A4446-99A6-47E6-B39E-F8F85B406188}" sibTransId="{D64BDB6F-2BF6-4795-8FA6-28CD21C6BAD6}"/>
    <dgm:cxn modelId="{E8F79365-0799-4339-BBCB-13A87A5FCA23}" type="presOf" srcId="{F893A80C-06AC-4DF5-8F4D-BCEFD72B92D2}" destId="{62D96B09-F3AB-4075-AC9C-8CE6BB3D2743}" srcOrd="0" destOrd="0" presId="urn:microsoft.com/office/officeart/2005/8/layout/process4"/>
    <dgm:cxn modelId="{E5ED463D-D755-494B-B105-5D8CEE0FFA10}" type="presOf" srcId="{A8A69CA1-3BD4-409A-A738-2CEB2315823F}" destId="{6A531552-8FE5-4FA3-8B03-252CE7C38560}" srcOrd="1" destOrd="0" presId="urn:microsoft.com/office/officeart/2005/8/layout/process4"/>
    <dgm:cxn modelId="{E2BADEC9-AB42-4F29-B300-7A6D05710F76}" srcId="{BDF173AB-D470-4AFD-8BE0-5B81502F45D1}" destId="{30228ED4-CC3E-44F2-B7B0-3317FC0266D1}" srcOrd="0" destOrd="0" parTransId="{4DA952A4-32FD-4937-8310-B0029530CAA7}" sibTransId="{5719BDBF-6E81-4DCD-8DEA-9A06D7266AA6}"/>
    <dgm:cxn modelId="{14B961C9-7F4A-4E3D-A2F0-5BEB6A1ACE1C}" type="presOf" srcId="{A8A69CA1-3BD4-409A-A738-2CEB2315823F}" destId="{783B63D2-45E3-43F1-A971-EEB1549BC662}" srcOrd="0" destOrd="0" presId="urn:microsoft.com/office/officeart/2005/8/layout/process4"/>
    <dgm:cxn modelId="{588E8B8E-C053-4FC5-8570-9F8E29C6D91A}" type="presOf" srcId="{2B1225B7-7CF2-4721-9321-1AF49451991C}" destId="{663462FC-D2BA-4FEA-B523-6AAEC814DD44}" srcOrd="1" destOrd="0" presId="urn:microsoft.com/office/officeart/2005/8/layout/process4"/>
    <dgm:cxn modelId="{BD165982-DC2D-422C-BF1F-E229E9A442D6}" srcId="{A8A69CA1-3BD4-409A-A738-2CEB2315823F}" destId="{F2D6EAFD-3940-4E8D-819C-B79088605F7E}" srcOrd="0" destOrd="0" parTransId="{91FF581F-F5CE-41AF-A255-4481DFC626F9}" sibTransId="{EF69A3C0-E404-4CCB-8BCB-7E5548601204}"/>
    <dgm:cxn modelId="{5548ED53-39F0-45CA-8433-51F9D1FB4ED6}" type="presOf" srcId="{30228ED4-CC3E-44F2-B7B0-3317FC0266D1}" destId="{4D3F0396-F3FD-4CFD-8577-35BCF5CEA73F}" srcOrd="0" destOrd="0" presId="urn:microsoft.com/office/officeart/2005/8/layout/process4"/>
    <dgm:cxn modelId="{A91A7A17-E252-4CFE-B69C-D1AE91380634}" srcId="{2B1225B7-7CF2-4721-9321-1AF49451991C}" destId="{FFA8CF40-6053-4A08-AD28-200666D9065A}" srcOrd="0" destOrd="0" parTransId="{89B93AAC-26EE-4BA7-ABDD-9594A56DFB97}" sibTransId="{D6889AB9-AB13-4DDC-BF40-265464759D2C}"/>
    <dgm:cxn modelId="{473433F5-072F-49C5-8880-A2626E84D132}" type="presOf" srcId="{BDF173AB-D470-4AFD-8BE0-5B81502F45D1}" destId="{62EB88FD-459C-4468-A7B9-A612DD748FE9}" srcOrd="0" destOrd="0" presId="urn:microsoft.com/office/officeart/2005/8/layout/process4"/>
    <dgm:cxn modelId="{16D04EBA-F8F6-4F68-A8E2-D8E20A98C8B7}" srcId="{9BC1B15C-F9E8-42C9-A1AD-D85007C353D9}" destId="{2B1225B7-7CF2-4721-9321-1AF49451991C}" srcOrd="1" destOrd="0" parTransId="{B353AE07-0B07-4377-9DC1-8D037B305A71}" sibTransId="{6A8CE0E9-5DD3-4E69-B411-03B65B8CE095}"/>
    <dgm:cxn modelId="{73BF8406-6180-49BB-A269-08E18205974E}" type="presParOf" srcId="{4ECBA648-3EBE-4E67-8EC7-E8D3431988B5}" destId="{74713570-6DD3-4586-8913-6F6C24EF9E8D}" srcOrd="0" destOrd="0" presId="urn:microsoft.com/office/officeart/2005/8/layout/process4"/>
    <dgm:cxn modelId="{AC566E75-AA0C-48AD-A33C-331ADB1FDF4E}" type="presParOf" srcId="{74713570-6DD3-4586-8913-6F6C24EF9E8D}" destId="{783B63D2-45E3-43F1-A971-EEB1549BC662}" srcOrd="0" destOrd="0" presId="urn:microsoft.com/office/officeart/2005/8/layout/process4"/>
    <dgm:cxn modelId="{457D908D-74CE-4816-859D-CCA79478CB43}" type="presParOf" srcId="{74713570-6DD3-4586-8913-6F6C24EF9E8D}" destId="{6A531552-8FE5-4FA3-8B03-252CE7C38560}" srcOrd="1" destOrd="0" presId="urn:microsoft.com/office/officeart/2005/8/layout/process4"/>
    <dgm:cxn modelId="{CCE2A448-D235-4813-AB4C-BC713F91E995}" type="presParOf" srcId="{74713570-6DD3-4586-8913-6F6C24EF9E8D}" destId="{83B3F5A9-491F-4C7A-ACAF-B08C5D2BD31F}" srcOrd="2" destOrd="0" presId="urn:microsoft.com/office/officeart/2005/8/layout/process4"/>
    <dgm:cxn modelId="{D32B41A5-994A-48FC-BF31-D882122274B4}" type="presParOf" srcId="{83B3F5A9-491F-4C7A-ACAF-B08C5D2BD31F}" destId="{0EF99830-F058-4C47-9B48-A0FC95A9A4B7}" srcOrd="0" destOrd="0" presId="urn:microsoft.com/office/officeart/2005/8/layout/process4"/>
    <dgm:cxn modelId="{8F4CB514-4CFA-4108-96D2-DAC3309F0A4D}" type="presParOf" srcId="{4ECBA648-3EBE-4E67-8EC7-E8D3431988B5}" destId="{4B67F02A-42E8-479C-A6AD-69153AFAFBA1}" srcOrd="1" destOrd="0" presId="urn:microsoft.com/office/officeart/2005/8/layout/process4"/>
    <dgm:cxn modelId="{4ED22738-29CA-4E98-A311-8299ABA1146E}" type="presParOf" srcId="{4ECBA648-3EBE-4E67-8EC7-E8D3431988B5}" destId="{ECB4E29D-5766-4095-A94F-C46BCE013DD6}" srcOrd="2" destOrd="0" presId="urn:microsoft.com/office/officeart/2005/8/layout/process4"/>
    <dgm:cxn modelId="{56025175-4A36-451A-8380-406CC89163AC}" type="presParOf" srcId="{ECB4E29D-5766-4095-A94F-C46BCE013DD6}" destId="{DB3E0669-35E7-4B03-928D-02374A1E1841}" srcOrd="0" destOrd="0" presId="urn:microsoft.com/office/officeart/2005/8/layout/process4"/>
    <dgm:cxn modelId="{AA166B6C-B4FB-4059-9F43-1EAC29D5BAA6}" type="presParOf" srcId="{ECB4E29D-5766-4095-A94F-C46BCE013DD6}" destId="{663462FC-D2BA-4FEA-B523-6AAEC814DD44}" srcOrd="1" destOrd="0" presId="urn:microsoft.com/office/officeart/2005/8/layout/process4"/>
    <dgm:cxn modelId="{7EB351D0-C9D4-4D16-83FA-2FBA404DC832}" type="presParOf" srcId="{ECB4E29D-5766-4095-A94F-C46BCE013DD6}" destId="{FD872051-2B41-417E-87AE-810D43F482CD}" srcOrd="2" destOrd="0" presId="urn:microsoft.com/office/officeart/2005/8/layout/process4"/>
    <dgm:cxn modelId="{2F31E54A-2BA2-46E0-97B8-9FBB93740724}" type="presParOf" srcId="{FD872051-2B41-417E-87AE-810D43F482CD}" destId="{9FCC1BED-E867-4729-8FD7-12AE373AAB59}" srcOrd="0" destOrd="0" presId="urn:microsoft.com/office/officeart/2005/8/layout/process4"/>
    <dgm:cxn modelId="{43290100-85C4-42EA-A24E-11B72BF64FF5}" type="presParOf" srcId="{4ECBA648-3EBE-4E67-8EC7-E8D3431988B5}" destId="{1598665A-D4AE-4DE9-BF49-A776A5C4E30F}" srcOrd="3" destOrd="0" presId="urn:microsoft.com/office/officeart/2005/8/layout/process4"/>
    <dgm:cxn modelId="{A0D6BE91-50C0-4962-9BE9-AA774AB4FCAD}" type="presParOf" srcId="{4ECBA648-3EBE-4E67-8EC7-E8D3431988B5}" destId="{7178CE7C-643E-4347-84A9-FFF89622C7CE}" srcOrd="4" destOrd="0" presId="urn:microsoft.com/office/officeart/2005/8/layout/process4"/>
    <dgm:cxn modelId="{57E26F54-DC16-4DB1-B80A-AB1FAC004756}" type="presParOf" srcId="{7178CE7C-643E-4347-84A9-FFF89622C7CE}" destId="{62EB88FD-459C-4468-A7B9-A612DD748FE9}" srcOrd="0" destOrd="0" presId="urn:microsoft.com/office/officeart/2005/8/layout/process4"/>
    <dgm:cxn modelId="{6E8F1A91-519D-48D2-8EB0-A61E9DAAC723}" type="presParOf" srcId="{7178CE7C-643E-4347-84A9-FFF89622C7CE}" destId="{8D7F995F-3A2D-4C7A-A5D6-C129260E3791}" srcOrd="1" destOrd="0" presId="urn:microsoft.com/office/officeart/2005/8/layout/process4"/>
    <dgm:cxn modelId="{ECD6DFE0-BC83-4171-A401-7850456D27A3}" type="presParOf" srcId="{7178CE7C-643E-4347-84A9-FFF89622C7CE}" destId="{0C538C1A-79EA-44EB-9EBF-B5B57DFB6842}" srcOrd="2" destOrd="0" presId="urn:microsoft.com/office/officeart/2005/8/layout/process4"/>
    <dgm:cxn modelId="{6BDB88FD-41DE-4B20-8897-FACEF06BB902}" type="presParOf" srcId="{0C538C1A-79EA-44EB-9EBF-B5B57DFB6842}" destId="{4D3F0396-F3FD-4CFD-8577-35BCF5CEA73F}" srcOrd="0" destOrd="0" presId="urn:microsoft.com/office/officeart/2005/8/layout/process4"/>
    <dgm:cxn modelId="{8284FEBE-5C33-4EF9-98B5-ACC43C991147}" type="presParOf" srcId="{0C538C1A-79EA-44EB-9EBF-B5B57DFB6842}" destId="{62D96B09-F3AB-4075-AC9C-8CE6BB3D2743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63BEF99-98EE-4791-BD4C-F7B440963254}" type="doc">
      <dgm:prSet loTypeId="urn:microsoft.com/office/officeart/2005/8/layout/venn3#1" loCatId="relationship" qsTypeId="urn:microsoft.com/office/officeart/2005/8/quickstyle/simple1#7" qsCatId="simple" csTypeId="urn:microsoft.com/office/officeart/2005/8/colors/accent1_2#8" csCatId="accent1" phldr="1"/>
      <dgm:spPr/>
      <dgm:t>
        <a:bodyPr/>
        <a:lstStyle/>
        <a:p>
          <a:endParaRPr lang="pl-PL"/>
        </a:p>
      </dgm:t>
    </dgm:pt>
    <dgm:pt modelId="{8BA84468-43EA-4B50-86E2-C7A3962CA201}">
      <dgm:prSet phldrT="[Tekst]"/>
      <dgm:spPr/>
      <dgm:t>
        <a:bodyPr/>
        <a:lstStyle/>
        <a:p>
          <a:r>
            <a:rPr lang="pl-PL" dirty="0" smtClean="0"/>
            <a:t>Borowiec Marlena</a:t>
          </a:r>
          <a:endParaRPr lang="pl-PL" dirty="0"/>
        </a:p>
      </dgm:t>
    </dgm:pt>
    <dgm:pt modelId="{A29989B3-A1FC-4FF0-9B0B-55162F57FDE3}" type="parTrans" cxnId="{9541A769-1EF6-4A6D-B922-7E4D5A964FFA}">
      <dgm:prSet/>
      <dgm:spPr/>
      <dgm:t>
        <a:bodyPr/>
        <a:lstStyle/>
        <a:p>
          <a:endParaRPr lang="pl-PL"/>
        </a:p>
      </dgm:t>
    </dgm:pt>
    <dgm:pt modelId="{2EDDCA4B-FC4D-491E-B30B-7EA004B36F02}" type="sibTrans" cxnId="{9541A769-1EF6-4A6D-B922-7E4D5A964FFA}">
      <dgm:prSet/>
      <dgm:spPr/>
      <dgm:t>
        <a:bodyPr/>
        <a:lstStyle/>
        <a:p>
          <a:endParaRPr lang="pl-PL"/>
        </a:p>
      </dgm:t>
    </dgm:pt>
    <dgm:pt modelId="{901D39A9-2B6A-4CF0-86ED-C6EB116C95AE}">
      <dgm:prSet phldrT="[Tekst]"/>
      <dgm:spPr/>
      <dgm:t>
        <a:bodyPr/>
        <a:lstStyle/>
        <a:p>
          <a:r>
            <a:rPr lang="pl-PL" dirty="0" smtClean="0"/>
            <a:t>Krawiec Izabela</a:t>
          </a:r>
          <a:endParaRPr lang="pl-PL" dirty="0"/>
        </a:p>
      </dgm:t>
    </dgm:pt>
    <dgm:pt modelId="{430FD8BA-4A1A-43DD-B556-B3BEC0347A22}" type="parTrans" cxnId="{4861D5DF-81CF-45D8-8264-C8524536D0B4}">
      <dgm:prSet/>
      <dgm:spPr/>
      <dgm:t>
        <a:bodyPr/>
        <a:lstStyle/>
        <a:p>
          <a:endParaRPr lang="pl-PL"/>
        </a:p>
      </dgm:t>
    </dgm:pt>
    <dgm:pt modelId="{BA5B8793-09E9-459A-AD6C-0A8EDAA03A01}" type="sibTrans" cxnId="{4861D5DF-81CF-45D8-8264-C8524536D0B4}">
      <dgm:prSet/>
      <dgm:spPr/>
      <dgm:t>
        <a:bodyPr/>
        <a:lstStyle/>
        <a:p>
          <a:endParaRPr lang="pl-PL"/>
        </a:p>
      </dgm:t>
    </dgm:pt>
    <dgm:pt modelId="{3E4C43A1-F78B-45D7-89EE-90F4F4BFADF4}">
      <dgm:prSet phldrT="[Tekst]"/>
      <dgm:spPr/>
      <dgm:t>
        <a:bodyPr/>
        <a:lstStyle/>
        <a:p>
          <a:r>
            <a:rPr lang="pl-PL" dirty="0" smtClean="0"/>
            <a:t>Jankowska</a:t>
          </a:r>
          <a:r>
            <a:rPr lang="pl-PL" baseline="0" dirty="0" smtClean="0"/>
            <a:t> Aneta</a:t>
          </a:r>
          <a:endParaRPr lang="pl-PL" dirty="0"/>
        </a:p>
      </dgm:t>
    </dgm:pt>
    <dgm:pt modelId="{E6F2BFAF-6C78-4D6D-BDC9-97FEE72DC08A}" type="parTrans" cxnId="{331144BC-8F27-4CE5-B601-C4495B7DD8E6}">
      <dgm:prSet/>
      <dgm:spPr/>
      <dgm:t>
        <a:bodyPr/>
        <a:lstStyle/>
        <a:p>
          <a:endParaRPr lang="pl-PL"/>
        </a:p>
      </dgm:t>
    </dgm:pt>
    <dgm:pt modelId="{C4DA74A6-9CD6-4B7B-8C7D-DF8FA16B9A6E}" type="sibTrans" cxnId="{331144BC-8F27-4CE5-B601-C4495B7DD8E6}">
      <dgm:prSet/>
      <dgm:spPr/>
      <dgm:t>
        <a:bodyPr/>
        <a:lstStyle/>
        <a:p>
          <a:endParaRPr lang="pl-PL"/>
        </a:p>
      </dgm:t>
    </dgm:pt>
    <dgm:pt modelId="{3C45BFF6-506F-4244-A369-E8A12ED9515B}" type="pres">
      <dgm:prSet presAssocID="{F63BEF99-98EE-4791-BD4C-F7B44096325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609DD8C-2184-41EF-8435-B5C372C301D1}" type="pres">
      <dgm:prSet presAssocID="{8BA84468-43EA-4B50-86E2-C7A3962CA201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889FD7B-C454-4C75-930D-0389E3D5BFE7}" type="pres">
      <dgm:prSet presAssocID="{2EDDCA4B-FC4D-491E-B30B-7EA004B36F02}" presName="space" presStyleCnt="0"/>
      <dgm:spPr/>
    </dgm:pt>
    <dgm:pt modelId="{BCE87982-6D90-466E-93DF-6A9153FF0019}" type="pres">
      <dgm:prSet presAssocID="{901D39A9-2B6A-4CF0-86ED-C6EB116C95AE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80F4F79-253D-4902-B807-B265A7C91680}" type="pres">
      <dgm:prSet presAssocID="{BA5B8793-09E9-459A-AD6C-0A8EDAA03A01}" presName="space" presStyleCnt="0"/>
      <dgm:spPr/>
    </dgm:pt>
    <dgm:pt modelId="{A7D92830-532A-4F28-93CF-5D2EA6372B69}" type="pres">
      <dgm:prSet presAssocID="{3E4C43A1-F78B-45D7-89EE-90F4F4BFADF4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501643B-4F96-4E6B-BF67-31E473146BBB}" type="presOf" srcId="{8BA84468-43EA-4B50-86E2-C7A3962CA201}" destId="{B609DD8C-2184-41EF-8435-B5C372C301D1}" srcOrd="0" destOrd="0" presId="urn:microsoft.com/office/officeart/2005/8/layout/venn3#1"/>
    <dgm:cxn modelId="{A3037219-BC10-44B8-9D98-219118E20F7A}" type="presOf" srcId="{901D39A9-2B6A-4CF0-86ED-C6EB116C95AE}" destId="{BCE87982-6D90-466E-93DF-6A9153FF0019}" srcOrd="0" destOrd="0" presId="urn:microsoft.com/office/officeart/2005/8/layout/venn3#1"/>
    <dgm:cxn modelId="{4861D5DF-81CF-45D8-8264-C8524536D0B4}" srcId="{F63BEF99-98EE-4791-BD4C-F7B440963254}" destId="{901D39A9-2B6A-4CF0-86ED-C6EB116C95AE}" srcOrd="1" destOrd="0" parTransId="{430FD8BA-4A1A-43DD-B556-B3BEC0347A22}" sibTransId="{BA5B8793-09E9-459A-AD6C-0A8EDAA03A01}"/>
    <dgm:cxn modelId="{331144BC-8F27-4CE5-B601-C4495B7DD8E6}" srcId="{F63BEF99-98EE-4791-BD4C-F7B440963254}" destId="{3E4C43A1-F78B-45D7-89EE-90F4F4BFADF4}" srcOrd="2" destOrd="0" parTransId="{E6F2BFAF-6C78-4D6D-BDC9-97FEE72DC08A}" sibTransId="{C4DA74A6-9CD6-4B7B-8C7D-DF8FA16B9A6E}"/>
    <dgm:cxn modelId="{9541A769-1EF6-4A6D-B922-7E4D5A964FFA}" srcId="{F63BEF99-98EE-4791-BD4C-F7B440963254}" destId="{8BA84468-43EA-4B50-86E2-C7A3962CA201}" srcOrd="0" destOrd="0" parTransId="{A29989B3-A1FC-4FF0-9B0B-55162F57FDE3}" sibTransId="{2EDDCA4B-FC4D-491E-B30B-7EA004B36F02}"/>
    <dgm:cxn modelId="{D43FB440-E792-4818-BFEB-02395B9DFAEC}" type="presOf" srcId="{3E4C43A1-F78B-45D7-89EE-90F4F4BFADF4}" destId="{A7D92830-532A-4F28-93CF-5D2EA6372B69}" srcOrd="0" destOrd="0" presId="urn:microsoft.com/office/officeart/2005/8/layout/venn3#1"/>
    <dgm:cxn modelId="{79EF3F21-7C8D-4806-B2D4-E20993489BF7}" type="presOf" srcId="{F63BEF99-98EE-4791-BD4C-F7B440963254}" destId="{3C45BFF6-506F-4244-A369-E8A12ED9515B}" srcOrd="0" destOrd="0" presId="urn:microsoft.com/office/officeart/2005/8/layout/venn3#1"/>
    <dgm:cxn modelId="{615B5CB1-C844-4C18-A0D6-8D9DF37CEE40}" type="presParOf" srcId="{3C45BFF6-506F-4244-A369-E8A12ED9515B}" destId="{B609DD8C-2184-41EF-8435-B5C372C301D1}" srcOrd="0" destOrd="0" presId="urn:microsoft.com/office/officeart/2005/8/layout/venn3#1"/>
    <dgm:cxn modelId="{85BD59EB-C39B-49B9-BB3F-03D50265F4ED}" type="presParOf" srcId="{3C45BFF6-506F-4244-A369-E8A12ED9515B}" destId="{9889FD7B-C454-4C75-930D-0389E3D5BFE7}" srcOrd="1" destOrd="0" presId="urn:microsoft.com/office/officeart/2005/8/layout/venn3#1"/>
    <dgm:cxn modelId="{694C7542-1836-4E4B-8D3E-B8492AD8F3FA}" type="presParOf" srcId="{3C45BFF6-506F-4244-A369-E8A12ED9515B}" destId="{BCE87982-6D90-466E-93DF-6A9153FF0019}" srcOrd="2" destOrd="0" presId="urn:microsoft.com/office/officeart/2005/8/layout/venn3#1"/>
    <dgm:cxn modelId="{D0C8544E-CE13-48D5-968F-1509462413A5}" type="presParOf" srcId="{3C45BFF6-506F-4244-A369-E8A12ED9515B}" destId="{180F4F79-253D-4902-B807-B265A7C91680}" srcOrd="3" destOrd="0" presId="urn:microsoft.com/office/officeart/2005/8/layout/venn3#1"/>
    <dgm:cxn modelId="{DFD589AF-2F1E-4A73-A3C4-204AC4BD6A8C}" type="presParOf" srcId="{3C45BFF6-506F-4244-A369-E8A12ED9515B}" destId="{A7D92830-532A-4F28-93CF-5D2EA6372B69}" srcOrd="4" destOrd="0" presId="urn:microsoft.com/office/officeart/2005/8/layout/venn3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35C3D3C-4E90-4BD9-8C58-914D5D745924}" type="doc">
      <dgm:prSet loTypeId="urn:microsoft.com/office/officeart/2005/8/layout/arrow2#1" loCatId="process" qsTypeId="urn:microsoft.com/office/officeart/2005/8/quickstyle/simple1#8" qsCatId="simple" csTypeId="urn:microsoft.com/office/officeart/2005/8/colors/accent1_2#9" csCatId="accent1" phldr="1"/>
      <dgm:spPr/>
    </dgm:pt>
    <dgm:pt modelId="{9CB38836-D3D3-40E3-9FAC-71A5B393ECA9}">
      <dgm:prSet phldrT="[Tekst]" custT="1"/>
      <dgm:spPr/>
      <dgm:t>
        <a:bodyPr/>
        <a:lstStyle/>
        <a:p>
          <a:r>
            <a:rPr lang="pl-PL" sz="1600" dirty="0" smtClean="0"/>
            <a:t>Zespół d.s. upowszechniania projektu</a:t>
          </a:r>
          <a:endParaRPr lang="pl-PL" sz="1600" dirty="0"/>
        </a:p>
      </dgm:t>
    </dgm:pt>
    <dgm:pt modelId="{AEBBB78F-21D5-486A-9D6D-3B54E83359B2}" type="parTrans" cxnId="{8F2AC85C-F629-4F53-BD5F-1E31D1F8C6ED}">
      <dgm:prSet/>
      <dgm:spPr/>
      <dgm:t>
        <a:bodyPr/>
        <a:lstStyle/>
        <a:p>
          <a:endParaRPr lang="pl-PL"/>
        </a:p>
      </dgm:t>
    </dgm:pt>
    <dgm:pt modelId="{68DF8645-1E86-448C-B641-B91E505E45D9}" type="sibTrans" cxnId="{8F2AC85C-F629-4F53-BD5F-1E31D1F8C6ED}">
      <dgm:prSet/>
      <dgm:spPr/>
      <dgm:t>
        <a:bodyPr/>
        <a:lstStyle/>
        <a:p>
          <a:endParaRPr lang="pl-PL"/>
        </a:p>
      </dgm:t>
    </dgm:pt>
    <dgm:pt modelId="{7D880367-DF10-494D-B781-D63063AD46D7}">
      <dgm:prSet phldrT="[Tekst]" custT="1"/>
      <dgm:spPr/>
      <dgm:t>
        <a:bodyPr/>
        <a:lstStyle/>
        <a:p>
          <a:r>
            <a:rPr lang="pl-PL" sz="1600" dirty="0" err="1" smtClean="0"/>
            <a:t>Esmovia</a:t>
          </a:r>
          <a:endParaRPr lang="pl-PL" sz="1600" dirty="0"/>
        </a:p>
      </dgm:t>
    </dgm:pt>
    <dgm:pt modelId="{B5FA2AB6-7761-47F1-B3B7-83C27D34625B}" type="parTrans" cxnId="{9AC2A20D-77FC-4E65-95C7-0CF3B43D5C98}">
      <dgm:prSet/>
      <dgm:spPr/>
      <dgm:t>
        <a:bodyPr/>
        <a:lstStyle/>
        <a:p>
          <a:endParaRPr lang="pl-PL"/>
        </a:p>
      </dgm:t>
    </dgm:pt>
    <dgm:pt modelId="{F820C03E-2144-46D7-AC7C-D4B7EF400817}" type="sibTrans" cxnId="{9AC2A20D-77FC-4E65-95C7-0CF3B43D5C98}">
      <dgm:prSet/>
      <dgm:spPr/>
      <dgm:t>
        <a:bodyPr/>
        <a:lstStyle/>
        <a:p>
          <a:endParaRPr lang="pl-PL"/>
        </a:p>
      </dgm:t>
    </dgm:pt>
    <dgm:pt modelId="{24CA0061-ABA3-471E-9301-206917B5ADBB}">
      <dgm:prSet phldrT="[Tekst]" custT="1"/>
      <dgm:spPr/>
      <dgm:t>
        <a:bodyPr/>
        <a:lstStyle/>
        <a:p>
          <a:r>
            <a:rPr lang="pl-PL" sz="1600" dirty="0" smtClean="0"/>
            <a:t>Uczniowie</a:t>
          </a:r>
          <a:endParaRPr lang="pl-PL" sz="1600" dirty="0"/>
        </a:p>
      </dgm:t>
    </dgm:pt>
    <dgm:pt modelId="{B5FE19E3-A3A9-4F4E-8CF2-C662A94194B1}" type="parTrans" cxnId="{ADA2B352-C9C4-4AA1-9E57-9500B0131EDE}">
      <dgm:prSet/>
      <dgm:spPr/>
      <dgm:t>
        <a:bodyPr/>
        <a:lstStyle/>
        <a:p>
          <a:endParaRPr lang="pl-PL"/>
        </a:p>
      </dgm:t>
    </dgm:pt>
    <dgm:pt modelId="{CDEEA7DC-EAA0-455E-A480-E115D9B7B08D}" type="sibTrans" cxnId="{ADA2B352-C9C4-4AA1-9E57-9500B0131EDE}">
      <dgm:prSet/>
      <dgm:spPr/>
      <dgm:t>
        <a:bodyPr/>
        <a:lstStyle/>
        <a:p>
          <a:endParaRPr lang="pl-PL"/>
        </a:p>
      </dgm:t>
    </dgm:pt>
    <dgm:pt modelId="{F39663B4-18EE-498F-90C1-EF77828B9FDB}">
      <dgm:prSet phldrT="[Tekst]" custT="1"/>
      <dgm:spPr/>
      <dgm:t>
        <a:bodyPr/>
        <a:lstStyle/>
        <a:p>
          <a:r>
            <a:rPr lang="pl-PL" sz="1600" dirty="0" smtClean="0"/>
            <a:t>Nauczyciele</a:t>
          </a:r>
          <a:endParaRPr lang="pl-PL" sz="1600" dirty="0"/>
        </a:p>
      </dgm:t>
    </dgm:pt>
    <dgm:pt modelId="{41D8D481-FEBA-418A-B42F-3BFEEC23DC1A}" type="parTrans" cxnId="{F4180EA7-A798-428C-88A5-DFC7106E5C66}">
      <dgm:prSet/>
      <dgm:spPr/>
      <dgm:t>
        <a:bodyPr/>
        <a:lstStyle/>
        <a:p>
          <a:endParaRPr lang="pl-PL"/>
        </a:p>
      </dgm:t>
    </dgm:pt>
    <dgm:pt modelId="{CAF1C8EC-1862-4C38-9EDE-77E487230455}" type="sibTrans" cxnId="{F4180EA7-A798-428C-88A5-DFC7106E5C66}">
      <dgm:prSet/>
      <dgm:spPr/>
      <dgm:t>
        <a:bodyPr/>
        <a:lstStyle/>
        <a:p>
          <a:endParaRPr lang="pl-PL"/>
        </a:p>
      </dgm:t>
    </dgm:pt>
    <dgm:pt modelId="{B0B775AC-FCEB-48DD-91EE-6926B1F88127}" type="pres">
      <dgm:prSet presAssocID="{A35C3D3C-4E90-4BD9-8C58-914D5D745924}" presName="arrowDiagram" presStyleCnt="0">
        <dgm:presLayoutVars>
          <dgm:chMax val="5"/>
          <dgm:dir/>
          <dgm:resizeHandles val="exact"/>
        </dgm:presLayoutVars>
      </dgm:prSet>
      <dgm:spPr/>
    </dgm:pt>
    <dgm:pt modelId="{55320342-4430-44FB-AF57-C75ACDEF04C3}" type="pres">
      <dgm:prSet presAssocID="{A35C3D3C-4E90-4BD9-8C58-914D5D745924}" presName="arrow" presStyleLbl="bgShp" presStyleIdx="0" presStyleCnt="1"/>
      <dgm:spPr/>
    </dgm:pt>
    <dgm:pt modelId="{81823B77-167E-4348-BB0C-F12E1934B502}" type="pres">
      <dgm:prSet presAssocID="{A35C3D3C-4E90-4BD9-8C58-914D5D745924}" presName="arrowDiagram4" presStyleCnt="0"/>
      <dgm:spPr/>
    </dgm:pt>
    <dgm:pt modelId="{013568F4-6671-499B-A099-DE382A4B8283}" type="pres">
      <dgm:prSet presAssocID="{9CB38836-D3D3-40E3-9FAC-71A5B393ECA9}" presName="bullet4a" presStyleLbl="node1" presStyleIdx="0" presStyleCnt="4"/>
      <dgm:spPr/>
    </dgm:pt>
    <dgm:pt modelId="{2D2C44D7-E06F-4E81-9D21-97BF5D307FCC}" type="pres">
      <dgm:prSet presAssocID="{9CB38836-D3D3-40E3-9FAC-71A5B393ECA9}" presName="textBox4a" presStyleLbl="revTx" presStyleIdx="0" presStyleCnt="4" custScaleX="18217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ADEC75E-68DE-43E6-88CC-01BA0FA85121}" type="pres">
      <dgm:prSet presAssocID="{24CA0061-ABA3-471E-9301-206917B5ADBB}" presName="bullet4b" presStyleLbl="node1" presStyleIdx="1" presStyleCnt="4"/>
      <dgm:spPr/>
    </dgm:pt>
    <dgm:pt modelId="{BA795F4C-A448-4A93-9D4D-5EC6698BEDED}" type="pres">
      <dgm:prSet presAssocID="{24CA0061-ABA3-471E-9301-206917B5ADBB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3CEA426-473C-4AD0-ADA9-961A9BE70AF6}" type="pres">
      <dgm:prSet presAssocID="{F39663B4-18EE-498F-90C1-EF77828B9FDB}" presName="bullet4c" presStyleLbl="node1" presStyleIdx="2" presStyleCnt="4"/>
      <dgm:spPr/>
    </dgm:pt>
    <dgm:pt modelId="{A8354374-3834-4A42-BADD-177A19D50AC6}" type="pres">
      <dgm:prSet presAssocID="{F39663B4-18EE-498F-90C1-EF77828B9FDB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3F06DF-D385-4272-8F61-E91A230B8F6E}" type="pres">
      <dgm:prSet presAssocID="{7D880367-DF10-494D-B781-D63063AD46D7}" presName="bullet4d" presStyleLbl="node1" presStyleIdx="3" presStyleCnt="4"/>
      <dgm:spPr/>
    </dgm:pt>
    <dgm:pt modelId="{EDE43F1F-D837-4460-957B-77C7D3113223}" type="pres">
      <dgm:prSet presAssocID="{7D880367-DF10-494D-B781-D63063AD46D7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4180EA7-A798-428C-88A5-DFC7106E5C66}" srcId="{A35C3D3C-4E90-4BD9-8C58-914D5D745924}" destId="{F39663B4-18EE-498F-90C1-EF77828B9FDB}" srcOrd="2" destOrd="0" parTransId="{41D8D481-FEBA-418A-B42F-3BFEEC23DC1A}" sibTransId="{CAF1C8EC-1862-4C38-9EDE-77E487230455}"/>
    <dgm:cxn modelId="{2E66B79E-FEAB-4F10-8774-78BA3534BD9D}" type="presOf" srcId="{9CB38836-D3D3-40E3-9FAC-71A5B393ECA9}" destId="{2D2C44D7-E06F-4E81-9D21-97BF5D307FCC}" srcOrd="0" destOrd="0" presId="urn:microsoft.com/office/officeart/2005/8/layout/arrow2#1"/>
    <dgm:cxn modelId="{8F2AC85C-F629-4F53-BD5F-1E31D1F8C6ED}" srcId="{A35C3D3C-4E90-4BD9-8C58-914D5D745924}" destId="{9CB38836-D3D3-40E3-9FAC-71A5B393ECA9}" srcOrd="0" destOrd="0" parTransId="{AEBBB78F-21D5-486A-9D6D-3B54E83359B2}" sibTransId="{68DF8645-1E86-448C-B641-B91E505E45D9}"/>
    <dgm:cxn modelId="{9AC2A20D-77FC-4E65-95C7-0CF3B43D5C98}" srcId="{A35C3D3C-4E90-4BD9-8C58-914D5D745924}" destId="{7D880367-DF10-494D-B781-D63063AD46D7}" srcOrd="3" destOrd="0" parTransId="{B5FA2AB6-7761-47F1-B3B7-83C27D34625B}" sibTransId="{F820C03E-2144-46D7-AC7C-D4B7EF400817}"/>
    <dgm:cxn modelId="{ADA2B352-C9C4-4AA1-9E57-9500B0131EDE}" srcId="{A35C3D3C-4E90-4BD9-8C58-914D5D745924}" destId="{24CA0061-ABA3-471E-9301-206917B5ADBB}" srcOrd="1" destOrd="0" parTransId="{B5FE19E3-A3A9-4F4E-8CF2-C662A94194B1}" sibTransId="{CDEEA7DC-EAA0-455E-A480-E115D9B7B08D}"/>
    <dgm:cxn modelId="{D8932C05-7F30-4CBD-99D0-A60BD8927491}" type="presOf" srcId="{F39663B4-18EE-498F-90C1-EF77828B9FDB}" destId="{A8354374-3834-4A42-BADD-177A19D50AC6}" srcOrd="0" destOrd="0" presId="urn:microsoft.com/office/officeart/2005/8/layout/arrow2#1"/>
    <dgm:cxn modelId="{8FFC9824-2C1C-4416-A95D-233A772EB0EE}" type="presOf" srcId="{24CA0061-ABA3-471E-9301-206917B5ADBB}" destId="{BA795F4C-A448-4A93-9D4D-5EC6698BEDED}" srcOrd="0" destOrd="0" presId="urn:microsoft.com/office/officeart/2005/8/layout/arrow2#1"/>
    <dgm:cxn modelId="{5286C447-E0DF-4E6B-8181-4E95892F0F4C}" type="presOf" srcId="{A35C3D3C-4E90-4BD9-8C58-914D5D745924}" destId="{B0B775AC-FCEB-48DD-91EE-6926B1F88127}" srcOrd="0" destOrd="0" presId="urn:microsoft.com/office/officeart/2005/8/layout/arrow2#1"/>
    <dgm:cxn modelId="{78A9625B-639C-42AE-B3DA-5DED474BE8E0}" type="presOf" srcId="{7D880367-DF10-494D-B781-D63063AD46D7}" destId="{EDE43F1F-D837-4460-957B-77C7D3113223}" srcOrd="0" destOrd="0" presId="urn:microsoft.com/office/officeart/2005/8/layout/arrow2#1"/>
    <dgm:cxn modelId="{BB24C8DE-B6BE-431A-9E2C-F25E57745DA3}" type="presParOf" srcId="{B0B775AC-FCEB-48DD-91EE-6926B1F88127}" destId="{55320342-4430-44FB-AF57-C75ACDEF04C3}" srcOrd="0" destOrd="0" presId="urn:microsoft.com/office/officeart/2005/8/layout/arrow2#1"/>
    <dgm:cxn modelId="{90169641-9101-4945-8128-E7716EC45ADF}" type="presParOf" srcId="{B0B775AC-FCEB-48DD-91EE-6926B1F88127}" destId="{81823B77-167E-4348-BB0C-F12E1934B502}" srcOrd="1" destOrd="0" presId="urn:microsoft.com/office/officeart/2005/8/layout/arrow2#1"/>
    <dgm:cxn modelId="{2B606780-8B82-4D7F-9632-23204CAF7DD6}" type="presParOf" srcId="{81823B77-167E-4348-BB0C-F12E1934B502}" destId="{013568F4-6671-499B-A099-DE382A4B8283}" srcOrd="0" destOrd="0" presId="urn:microsoft.com/office/officeart/2005/8/layout/arrow2#1"/>
    <dgm:cxn modelId="{3252FCF1-2BD1-45AA-B775-5F8D81DBCBBF}" type="presParOf" srcId="{81823B77-167E-4348-BB0C-F12E1934B502}" destId="{2D2C44D7-E06F-4E81-9D21-97BF5D307FCC}" srcOrd="1" destOrd="0" presId="urn:microsoft.com/office/officeart/2005/8/layout/arrow2#1"/>
    <dgm:cxn modelId="{0F7950A0-AA22-492C-8057-389B3B1D09F0}" type="presParOf" srcId="{81823B77-167E-4348-BB0C-F12E1934B502}" destId="{0ADEC75E-68DE-43E6-88CC-01BA0FA85121}" srcOrd="2" destOrd="0" presId="urn:microsoft.com/office/officeart/2005/8/layout/arrow2#1"/>
    <dgm:cxn modelId="{53B9CE4B-4650-4E3E-8903-5213F434D809}" type="presParOf" srcId="{81823B77-167E-4348-BB0C-F12E1934B502}" destId="{BA795F4C-A448-4A93-9D4D-5EC6698BEDED}" srcOrd="3" destOrd="0" presId="urn:microsoft.com/office/officeart/2005/8/layout/arrow2#1"/>
    <dgm:cxn modelId="{15D22E9B-84F2-4750-8162-5692DEFC87ED}" type="presParOf" srcId="{81823B77-167E-4348-BB0C-F12E1934B502}" destId="{33CEA426-473C-4AD0-ADA9-961A9BE70AF6}" srcOrd="4" destOrd="0" presId="urn:microsoft.com/office/officeart/2005/8/layout/arrow2#1"/>
    <dgm:cxn modelId="{FE8C3DD8-6080-4F73-9388-2FA0C306CF91}" type="presParOf" srcId="{81823B77-167E-4348-BB0C-F12E1934B502}" destId="{A8354374-3834-4A42-BADD-177A19D50AC6}" srcOrd="5" destOrd="0" presId="urn:microsoft.com/office/officeart/2005/8/layout/arrow2#1"/>
    <dgm:cxn modelId="{6FA21D48-9281-4328-8D56-A2E1F4550F36}" type="presParOf" srcId="{81823B77-167E-4348-BB0C-F12E1934B502}" destId="{C73F06DF-D385-4272-8F61-E91A230B8F6E}" srcOrd="6" destOrd="0" presId="urn:microsoft.com/office/officeart/2005/8/layout/arrow2#1"/>
    <dgm:cxn modelId="{26D2703A-806B-4AE0-922D-71C60B8E1825}" type="presParOf" srcId="{81823B77-167E-4348-BB0C-F12E1934B502}" destId="{EDE43F1F-D837-4460-957B-77C7D3113223}" srcOrd="7" destOrd="0" presId="urn:microsoft.com/office/officeart/2005/8/layout/arrow2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2FF775-3B21-4C0E-BC26-52BD34109583}">
      <dsp:nvSpPr>
        <dsp:cNvPr id="0" name=""/>
        <dsp:cNvSpPr/>
      </dsp:nvSpPr>
      <dsp:spPr bwMode="white">
        <a:xfrm>
          <a:off x="3011431" y="0"/>
          <a:ext cx="4517146" cy="14926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285750" lvl="1" indent="-285750" algn="l" defTabSz="1600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600" kern="1200" baseline="0" dirty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rPr>
            <a:t>podniesienie kompetencji zawodowych,</a:t>
          </a:r>
          <a:endParaRPr lang="pl-PL" sz="3600" kern="1200" dirty="0">
            <a:latin typeface="Calibri" panose="020F0502020204030204" charset="0"/>
            <a:cs typeface="Calibri" panose="020F0502020204030204" charset="0"/>
          </a:endParaRPr>
        </a:p>
        <a:p>
          <a:pPr marL="285750" lvl="1" indent="-285750" algn="l" defTabSz="1600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600" kern="1200" baseline="0" dirty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rPr>
            <a:t>wzrost umiejętności językowych, w tym głównie z zakresu słownictwa specjalistycznego.</a:t>
          </a:r>
          <a:endParaRPr lang="pl-PL" sz="3600" kern="1200" dirty="0">
            <a:latin typeface="Calibri" panose="020F0502020204030204" charset="0"/>
            <a:cs typeface="Calibri" panose="020F0502020204030204" charset="0"/>
          </a:endParaRPr>
        </a:p>
      </dsp:txBody>
      <dsp:txXfrm>
        <a:off x="3011431" y="0"/>
        <a:ext cx="4517146" cy="1492627"/>
      </dsp:txXfrm>
    </dsp:sp>
    <dsp:sp modelId="{B992F5FF-8F54-4002-BFC3-6A00429AF90B}">
      <dsp:nvSpPr>
        <dsp:cNvPr id="0" name=""/>
        <dsp:cNvSpPr/>
      </dsp:nvSpPr>
      <dsp:spPr bwMode="white">
        <a:xfrm>
          <a:off x="0" y="0"/>
          <a:ext cx="3011431" cy="14926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baseline="0" dirty="0">
              <a:solidFill>
                <a:schemeClr val="bg1"/>
              </a:solidFill>
              <a:cs typeface="+mn-lt"/>
            </a:rPr>
            <a:t>ułatwienie startu na rynku pracy</a:t>
          </a:r>
          <a:endParaRPr lang="pl-PL" sz="3600" kern="1200" dirty="0">
            <a:solidFill>
              <a:schemeClr val="bg1"/>
            </a:solidFill>
            <a:cs typeface="+mn-lt"/>
          </a:endParaRPr>
        </a:p>
      </dsp:txBody>
      <dsp:txXfrm>
        <a:off x="0" y="0"/>
        <a:ext cx="3011431" cy="1492627"/>
      </dsp:txXfrm>
    </dsp:sp>
    <dsp:sp modelId="{E7DC3367-564B-435C-8B9D-10AAEF2ECAD0}">
      <dsp:nvSpPr>
        <dsp:cNvPr id="0" name=""/>
        <dsp:cNvSpPr/>
      </dsp:nvSpPr>
      <dsp:spPr bwMode="white">
        <a:xfrm>
          <a:off x="3011431" y="1641890"/>
          <a:ext cx="4517146" cy="14926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285750" lvl="1" indent="-285750" algn="l" defTabSz="1600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600" kern="1200" baseline="0" dirty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rPr>
            <a:t>samodzielność,</a:t>
          </a:r>
          <a:endParaRPr lang="pl-PL" sz="3600" kern="1200" dirty="0">
            <a:latin typeface="Calibri" panose="020F0502020204030204" charset="0"/>
            <a:cs typeface="Calibri" panose="020F0502020204030204" charset="0"/>
          </a:endParaRPr>
        </a:p>
        <a:p>
          <a:pPr marL="285750" lvl="1" indent="-285750" algn="l" defTabSz="1600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600" kern="1200" baseline="0" dirty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rPr>
            <a:t>wiara we własne możliwości, </a:t>
          </a:r>
          <a:endParaRPr lang="pl-PL" sz="3600" kern="1200" dirty="0">
            <a:latin typeface="Calibri" panose="020F0502020204030204" charset="0"/>
            <a:cs typeface="Calibri" panose="020F0502020204030204" charset="0"/>
          </a:endParaRPr>
        </a:p>
        <a:p>
          <a:pPr marL="285750" lvl="1" indent="-285750" algn="l" defTabSz="1600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600" kern="1200" baseline="0" dirty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rPr>
            <a:t>przedsiębiorczość,</a:t>
          </a:r>
          <a:endParaRPr lang="pl-PL" sz="3600" kern="1200" dirty="0">
            <a:latin typeface="Calibri" panose="020F0502020204030204" charset="0"/>
            <a:cs typeface="Calibri" panose="020F0502020204030204" charset="0"/>
          </a:endParaRPr>
        </a:p>
        <a:p>
          <a:pPr marL="285750" lvl="1" indent="-285750" algn="l" defTabSz="1600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600" kern="1200" baseline="0" dirty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rPr>
            <a:t>obycie w świecie .</a:t>
          </a:r>
          <a:endParaRPr lang="pl-PL" sz="3600" kern="1200" dirty="0">
            <a:latin typeface="Calibri" panose="020F0502020204030204" charset="0"/>
            <a:cs typeface="Calibri" panose="020F0502020204030204" charset="0"/>
          </a:endParaRPr>
        </a:p>
      </dsp:txBody>
      <dsp:txXfrm>
        <a:off x="3011431" y="1641890"/>
        <a:ext cx="4517146" cy="1492627"/>
      </dsp:txXfrm>
    </dsp:sp>
    <dsp:sp modelId="{762F1A2D-C13F-46DD-890A-A5B6FB27FC1A}">
      <dsp:nvSpPr>
        <dsp:cNvPr id="0" name=""/>
        <dsp:cNvSpPr/>
      </dsp:nvSpPr>
      <dsp:spPr bwMode="white">
        <a:xfrm>
          <a:off x="0" y="1641890"/>
          <a:ext cx="3011431" cy="14926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baseline="0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</a:rPr>
            <a:t>podniesienie kompetencji osobistych i  społecznych</a:t>
          </a:r>
          <a:endParaRPr lang="pl-PL" sz="3600" kern="1200" dirty="0">
            <a:solidFill>
              <a:schemeClr val="bg1"/>
            </a:solidFill>
            <a:latin typeface="Calibri" panose="020F0502020204030204" charset="0"/>
            <a:cs typeface="Calibri" panose="020F0502020204030204" charset="0"/>
          </a:endParaRPr>
        </a:p>
      </dsp:txBody>
      <dsp:txXfrm>
        <a:off x="0" y="1641890"/>
        <a:ext cx="3011431" cy="149262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37545-28C7-47A2-AF13-3B44336E6743}">
      <dsp:nvSpPr>
        <dsp:cNvPr id="0" name=""/>
        <dsp:cNvSpPr/>
      </dsp:nvSpPr>
      <dsp:spPr>
        <a:xfrm>
          <a:off x="1631531" y="-31016"/>
          <a:ext cx="4822521" cy="4822521"/>
        </a:xfrm>
        <a:prstGeom prst="circularArrow">
          <a:avLst>
            <a:gd name="adj1" fmla="val 5544"/>
            <a:gd name="adj2" fmla="val 330680"/>
            <a:gd name="adj3" fmla="val 14502006"/>
            <a:gd name="adj4" fmla="val 16958111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94CA4A-9BE6-4CB9-BA85-64702A5B1FD2}">
      <dsp:nvSpPr>
        <dsp:cNvPr id="0" name=""/>
        <dsp:cNvSpPr/>
      </dsp:nvSpPr>
      <dsp:spPr>
        <a:xfrm>
          <a:off x="3284768" y="1294"/>
          <a:ext cx="1516047" cy="7580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wzrost umiejętności zawodowych</a:t>
          </a:r>
        </a:p>
      </dsp:txBody>
      <dsp:txXfrm>
        <a:off x="3321772" y="38298"/>
        <a:ext cx="1442039" cy="684015"/>
      </dsp:txXfrm>
    </dsp:sp>
    <dsp:sp modelId="{B09E8CE7-020D-4600-87CF-FDC764D6F713}">
      <dsp:nvSpPr>
        <dsp:cNvPr id="0" name=""/>
        <dsp:cNvSpPr/>
      </dsp:nvSpPr>
      <dsp:spPr>
        <a:xfrm>
          <a:off x="4892614" y="775592"/>
          <a:ext cx="1516047" cy="7580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poznanie europejskich standardów pracy</a:t>
          </a:r>
        </a:p>
      </dsp:txBody>
      <dsp:txXfrm>
        <a:off x="4929618" y="812596"/>
        <a:ext cx="1442039" cy="684015"/>
      </dsp:txXfrm>
    </dsp:sp>
    <dsp:sp modelId="{D3EA29AA-2A8E-454D-A2AD-D92E9C9DB95F}">
      <dsp:nvSpPr>
        <dsp:cNvPr id="0" name=""/>
        <dsp:cNvSpPr/>
      </dsp:nvSpPr>
      <dsp:spPr>
        <a:xfrm>
          <a:off x="5289719" y="2515424"/>
          <a:ext cx="1516047" cy="7580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wzrost kompetencji językowych</a:t>
          </a:r>
        </a:p>
      </dsp:txBody>
      <dsp:txXfrm>
        <a:off x="5326723" y="2552428"/>
        <a:ext cx="1442039" cy="684015"/>
      </dsp:txXfrm>
    </dsp:sp>
    <dsp:sp modelId="{5B163469-BE23-4810-9A7D-F9F894926E00}">
      <dsp:nvSpPr>
        <dsp:cNvPr id="0" name=""/>
        <dsp:cNvSpPr/>
      </dsp:nvSpPr>
      <dsp:spPr>
        <a:xfrm>
          <a:off x="4177055" y="3910660"/>
          <a:ext cx="1516047" cy="7580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nowe doświadczenie kulturowe</a:t>
          </a:r>
        </a:p>
      </dsp:txBody>
      <dsp:txXfrm>
        <a:off x="4214059" y="3947664"/>
        <a:ext cx="1442039" cy="684015"/>
      </dsp:txXfrm>
    </dsp:sp>
    <dsp:sp modelId="{0F2A1603-2556-4BED-A092-B0D2C4ABF62C}">
      <dsp:nvSpPr>
        <dsp:cNvPr id="0" name=""/>
        <dsp:cNvSpPr/>
      </dsp:nvSpPr>
      <dsp:spPr>
        <a:xfrm>
          <a:off x="2392481" y="3910660"/>
          <a:ext cx="1516047" cy="7580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pobudzenie motywacji</a:t>
          </a:r>
        </a:p>
      </dsp:txBody>
      <dsp:txXfrm>
        <a:off x="2429485" y="3947664"/>
        <a:ext cx="1442039" cy="684015"/>
      </dsp:txXfrm>
    </dsp:sp>
    <dsp:sp modelId="{0E57D6A0-92A2-4851-BF1D-9FDC4BF11D37}">
      <dsp:nvSpPr>
        <dsp:cNvPr id="0" name=""/>
        <dsp:cNvSpPr/>
      </dsp:nvSpPr>
      <dsp:spPr>
        <a:xfrm>
          <a:off x="1279817" y="2515424"/>
          <a:ext cx="1516047" cy="7580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wzrost samooceny</a:t>
          </a:r>
        </a:p>
      </dsp:txBody>
      <dsp:txXfrm>
        <a:off x="1316821" y="2552428"/>
        <a:ext cx="1442039" cy="684015"/>
      </dsp:txXfrm>
    </dsp:sp>
    <dsp:sp modelId="{9AD7724B-C35A-4428-86E2-85AC82EC1241}">
      <dsp:nvSpPr>
        <dsp:cNvPr id="0" name=""/>
        <dsp:cNvSpPr/>
      </dsp:nvSpPr>
      <dsp:spPr>
        <a:xfrm>
          <a:off x="1676922" y="775592"/>
          <a:ext cx="1516047" cy="7580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poprawa wyników w nauce</a:t>
          </a:r>
        </a:p>
      </dsp:txBody>
      <dsp:txXfrm>
        <a:off x="1713926" y="812596"/>
        <a:ext cx="1442039" cy="68401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AB4A2-9079-4F8A-AE61-A581C80B4156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/>
            <a:t>Projekty uczniowskie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/>
            <a:t>Kształcenie zawodowe</a:t>
          </a:r>
        </a:p>
      </dsp:txBody>
      <dsp:txXfrm>
        <a:off x="0" y="0"/>
        <a:ext cx="8229600" cy="1357788"/>
      </dsp:txXfrm>
    </dsp:sp>
    <dsp:sp modelId="{63144EAE-87E2-4D25-A310-5D0D74B4F041}">
      <dsp:nvSpPr>
        <dsp:cNvPr id="0" name=""/>
        <dsp:cNvSpPr/>
      </dsp:nvSpPr>
      <dsp:spPr>
        <a:xfrm>
          <a:off x="822960" y="1358645"/>
          <a:ext cx="6583680" cy="5235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Grecja</a:t>
          </a:r>
          <a:endParaRPr lang="pl-PL" sz="14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b="1" kern="1200" smtClean="0"/>
            <a:t>2013 </a:t>
          </a:r>
          <a:r>
            <a:rPr lang="pl-PL" sz="1100" b="1" kern="1200" dirty="0" smtClean="0"/>
            <a:t>- 2014</a:t>
          </a:r>
          <a:endParaRPr lang="pl-PL" sz="1100" b="1" kern="1200" dirty="0"/>
        </a:p>
      </dsp:txBody>
      <dsp:txXfrm>
        <a:off x="838295" y="1373980"/>
        <a:ext cx="6553010" cy="492920"/>
      </dsp:txXfrm>
    </dsp:sp>
    <dsp:sp modelId="{03F2430C-EF5D-4F73-AE08-08192696EA97}">
      <dsp:nvSpPr>
        <dsp:cNvPr id="0" name=""/>
        <dsp:cNvSpPr/>
      </dsp:nvSpPr>
      <dsp:spPr>
        <a:xfrm>
          <a:off x="822960" y="1962788"/>
          <a:ext cx="6583680" cy="5235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Portugalia</a:t>
          </a:r>
          <a:endParaRPr lang="pl-PL" sz="14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b="1" kern="1200" smtClean="0"/>
            <a:t> </a:t>
          </a:r>
          <a:r>
            <a:rPr lang="pl-PL" sz="1100" b="1" kern="1200" dirty="0" smtClean="0"/>
            <a:t>2014 - 2016</a:t>
          </a:r>
          <a:endParaRPr lang="pl-PL" sz="1100" b="1" kern="1200" dirty="0"/>
        </a:p>
      </dsp:txBody>
      <dsp:txXfrm>
        <a:off x="838295" y="1978123"/>
        <a:ext cx="6553010" cy="492920"/>
      </dsp:txXfrm>
    </dsp:sp>
    <dsp:sp modelId="{D431C29F-BDD3-4660-85D9-B81D34DBBB8F}">
      <dsp:nvSpPr>
        <dsp:cNvPr id="0" name=""/>
        <dsp:cNvSpPr/>
      </dsp:nvSpPr>
      <dsp:spPr>
        <a:xfrm>
          <a:off x="822960" y="2566931"/>
          <a:ext cx="6583680" cy="5235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Hiszpania Walencja</a:t>
          </a:r>
          <a:endParaRPr lang="pl-PL" sz="14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b="1" kern="1200" dirty="0" smtClean="0"/>
            <a:t>2016 – 2018</a:t>
          </a:r>
          <a:endParaRPr lang="pl-PL" sz="1100" b="1" kern="1200" dirty="0"/>
        </a:p>
      </dsp:txBody>
      <dsp:txXfrm>
        <a:off x="838295" y="2582266"/>
        <a:ext cx="6553010" cy="492920"/>
      </dsp:txXfrm>
    </dsp:sp>
    <dsp:sp modelId="{2EF0ECC0-E792-4C36-9ACC-A65D6067ECF8}">
      <dsp:nvSpPr>
        <dsp:cNvPr id="0" name=""/>
        <dsp:cNvSpPr/>
      </dsp:nvSpPr>
      <dsp:spPr>
        <a:xfrm>
          <a:off x="822960" y="3171074"/>
          <a:ext cx="6583680" cy="5235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Hiszpania Walencja</a:t>
          </a:r>
          <a:endParaRPr lang="pl-PL" sz="14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b="1" kern="1200" dirty="0" smtClean="0"/>
            <a:t>2021 – 2023</a:t>
          </a:r>
          <a:endParaRPr lang="pl-PL" sz="1100" b="1" kern="1200" dirty="0"/>
        </a:p>
      </dsp:txBody>
      <dsp:txXfrm>
        <a:off x="838295" y="3186409"/>
        <a:ext cx="6553010" cy="492920"/>
      </dsp:txXfrm>
    </dsp:sp>
    <dsp:sp modelId="{33F1996B-3CD2-447B-B98B-A819414E79B8}">
      <dsp:nvSpPr>
        <dsp:cNvPr id="0" name=""/>
        <dsp:cNvSpPr/>
      </dsp:nvSpPr>
      <dsp:spPr>
        <a:xfrm>
          <a:off x="822960" y="3775217"/>
          <a:ext cx="6583680" cy="5235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Hiszpania Sewilla</a:t>
          </a:r>
          <a:endParaRPr lang="pl-PL" sz="14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b="1" kern="1200" dirty="0" smtClean="0"/>
            <a:t>2022 - 2024</a:t>
          </a:r>
          <a:endParaRPr lang="pl-PL" sz="1100" b="1" kern="1200" dirty="0"/>
        </a:p>
      </dsp:txBody>
      <dsp:txXfrm>
        <a:off x="838295" y="3790552"/>
        <a:ext cx="6553010" cy="492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E2FF9-4E4D-431F-B70E-2E30A1007838}">
      <dsp:nvSpPr>
        <dsp:cNvPr id="0" name=""/>
        <dsp:cNvSpPr/>
      </dsp:nvSpPr>
      <dsp:spPr bwMode="white">
        <a:xfrm>
          <a:off x="1309825" y="0"/>
          <a:ext cx="6395030" cy="2160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182880" numCol="1" spcCol="1270" anchor="t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800" kern="1200" dirty="0"/>
            <a:t>Beneficjenci</a:t>
          </a:r>
        </a:p>
      </dsp:txBody>
      <dsp:txXfrm>
        <a:off x="1309825" y="0"/>
        <a:ext cx="6395030" cy="1440000"/>
      </dsp:txXfrm>
    </dsp:sp>
    <dsp:sp modelId="{D27A5498-EBB5-4FA9-996F-060ABF9A14D2}">
      <dsp:nvSpPr>
        <dsp:cNvPr id="0" name=""/>
        <dsp:cNvSpPr/>
      </dsp:nvSpPr>
      <dsp:spPr bwMode="white">
        <a:xfrm>
          <a:off x="1309825" y="1476244"/>
          <a:ext cx="6395030" cy="288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/>
            <a:t>Technik </a:t>
          </a:r>
          <a:r>
            <a:rPr lang="pl-PL" sz="1800" kern="1200" dirty="0" smtClean="0"/>
            <a:t>informatyk</a:t>
          </a:r>
          <a:endParaRPr lang="pl-PL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11 </a:t>
          </a:r>
          <a:r>
            <a:rPr lang="pl-PL" sz="1800" kern="1200" dirty="0"/>
            <a:t>uczniów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Technik żywienia i usług gastronomicznych</a:t>
          </a:r>
          <a:endParaRPr lang="pl-PL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8 </a:t>
          </a:r>
          <a:r>
            <a:rPr lang="pl-PL" sz="1800" kern="1200" dirty="0"/>
            <a:t>uczniów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Technik pojazdów samochodowych</a:t>
          </a:r>
          <a:endParaRPr lang="pl-PL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5 uczniów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Technik hotelarstwa</a:t>
          </a:r>
          <a:endParaRPr lang="pl-PL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3 uczniów</a:t>
          </a:r>
          <a:endParaRPr lang="pl-PL" sz="1800" kern="1200" dirty="0"/>
        </a:p>
      </dsp:txBody>
      <dsp:txXfrm>
        <a:off x="1394177" y="1560596"/>
        <a:ext cx="6226326" cy="27112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E4D51-703F-469B-987E-950ED34B2E3D}">
      <dsp:nvSpPr>
        <dsp:cNvPr id="0" name=""/>
        <dsp:cNvSpPr/>
      </dsp:nvSpPr>
      <dsp:spPr>
        <a:xfrm>
          <a:off x="1953770" y="1079079"/>
          <a:ext cx="2844958" cy="2844958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err="1" smtClean="0"/>
            <a:t>Esmovia</a:t>
          </a:r>
          <a:r>
            <a:rPr lang="pl-PL" sz="2500" kern="1200" dirty="0" smtClean="0"/>
            <a:t> – Training and </a:t>
          </a:r>
          <a:r>
            <a:rPr lang="pl-PL" sz="2500" kern="1200" dirty="0" err="1" smtClean="0"/>
            <a:t>Mobility</a:t>
          </a:r>
          <a:endParaRPr lang="pl-PL" sz="2500" kern="1200" dirty="0"/>
        </a:p>
      </dsp:txBody>
      <dsp:txXfrm>
        <a:off x="2525733" y="1745497"/>
        <a:ext cx="1701032" cy="1462367"/>
      </dsp:txXfrm>
    </dsp:sp>
    <dsp:sp modelId="{38BA4878-6C40-41B7-91FB-2AF1CF58224E}">
      <dsp:nvSpPr>
        <dsp:cNvPr id="0" name=""/>
        <dsp:cNvSpPr/>
      </dsp:nvSpPr>
      <dsp:spPr>
        <a:xfrm>
          <a:off x="2185379" y="792781"/>
          <a:ext cx="3499299" cy="3499299"/>
        </a:xfrm>
        <a:prstGeom prst="circularArrow">
          <a:avLst>
            <a:gd name="adj1" fmla="val 4878"/>
            <a:gd name="adj2" fmla="val 312630"/>
            <a:gd name="adj3" fmla="val 3209637"/>
            <a:gd name="adj4" fmla="val 15132559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AAACB-4896-424E-825C-F7D18D35F2B9}">
      <dsp:nvSpPr>
        <dsp:cNvPr id="0" name=""/>
        <dsp:cNvSpPr/>
      </dsp:nvSpPr>
      <dsp:spPr bwMode="white">
        <a:xfrm>
          <a:off x="-304800" y="0"/>
          <a:ext cx="4064000" cy="406400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p3d prstMaterial="plastic">
          <a:bevelT w="127000" h="25400" prst="relaxedInset"/>
        </a:sp3d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</dsp:sp>
    <dsp:sp modelId="{943E67A0-18C5-49B6-90CF-2D3CC49DE388}">
      <dsp:nvSpPr>
        <dsp:cNvPr id="0" name=""/>
        <dsp:cNvSpPr/>
      </dsp:nvSpPr>
      <dsp:spPr bwMode="white">
        <a:xfrm>
          <a:off x="1327698" y="406400"/>
          <a:ext cx="3440605" cy="14449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hemeClr val="accent1"/>
        </a:lnRef>
        <a:fillRef idx="1">
          <a:schemeClr val="lt1">
            <a:alpha val="90000"/>
          </a:schemeClr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chemeClr val="dk1"/>
              </a:solidFill>
            </a:rPr>
            <a:t>Powiat </a:t>
          </a:r>
          <a:r>
            <a:rPr lang="pl-PL" sz="1800" b="1" kern="1200" dirty="0" smtClean="0">
              <a:solidFill>
                <a:schemeClr val="dk1"/>
              </a:solidFill>
            </a:rPr>
            <a:t>Pyrzycki </a:t>
          </a:r>
          <a:endParaRPr lang="pl-PL" sz="1800" b="1" kern="1200" dirty="0">
            <a:solidFill>
              <a:schemeClr val="dk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chemeClr val="dk1"/>
              </a:solidFill>
            </a:rPr>
            <a:t>Organ Prowadzący</a:t>
          </a:r>
        </a:p>
      </dsp:txBody>
      <dsp:txXfrm>
        <a:off x="1327698" y="406400"/>
        <a:ext cx="3440605" cy="1444978"/>
      </dsp:txXfrm>
    </dsp:sp>
    <dsp:sp modelId="{3B6F8846-1C97-477D-877D-F04376A58B7F}">
      <dsp:nvSpPr>
        <dsp:cNvPr id="0" name=""/>
        <dsp:cNvSpPr/>
      </dsp:nvSpPr>
      <dsp:spPr bwMode="white">
        <a:xfrm>
          <a:off x="1327698" y="2032000"/>
          <a:ext cx="3440605" cy="14449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hemeClr val="accent1"/>
        </a:lnRef>
        <a:fillRef idx="1">
          <a:schemeClr val="lt1">
            <a:alpha val="90000"/>
          </a:schemeClr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>
              <a:solidFill>
                <a:schemeClr val="dk1"/>
              </a:solidFill>
            </a:rPr>
            <a:t>Dyrektor Szkoły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dk1"/>
              </a:solidFill>
            </a:rPr>
            <a:t>Paweł </a:t>
          </a:r>
          <a:r>
            <a:rPr lang="pl-PL" sz="1600" b="1" kern="1200" dirty="0" err="1" smtClean="0">
              <a:solidFill>
                <a:schemeClr val="dk1"/>
              </a:solidFill>
            </a:rPr>
            <a:t>Palczyński</a:t>
          </a:r>
          <a:endParaRPr lang="pl-PL" sz="1600" b="1" kern="1200" dirty="0">
            <a:solidFill>
              <a:schemeClr val="dk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>
              <a:solidFill>
                <a:schemeClr val="dk1"/>
              </a:solidFill>
            </a:rPr>
            <a:t> Przedstawiciel prawny</a:t>
          </a:r>
        </a:p>
      </dsp:txBody>
      <dsp:txXfrm>
        <a:off x="1327698" y="2032000"/>
        <a:ext cx="3440605" cy="14449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D79417-839A-4309-82E0-BD6A3BD3826C}">
      <dsp:nvSpPr>
        <dsp:cNvPr id="0" name=""/>
        <dsp:cNvSpPr/>
      </dsp:nvSpPr>
      <dsp:spPr>
        <a:xfrm rot="16200000">
          <a:off x="470024" y="-470024"/>
          <a:ext cx="2132124" cy="307217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Obsługa finansowo-księgowa </a:t>
          </a:r>
          <a:endParaRPr lang="pl-PL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Marzena </a:t>
          </a:r>
          <a:r>
            <a:rPr lang="pl-PL" sz="1400" kern="1200" dirty="0" err="1" smtClean="0"/>
            <a:t>Chrobrowska</a:t>
          </a:r>
          <a:r>
            <a:rPr lang="pl-PL" sz="1400" kern="1200" dirty="0" smtClean="0"/>
            <a:t> </a:t>
          </a:r>
          <a:endParaRPr lang="pl-PL" sz="1400" kern="1200" dirty="0"/>
        </a:p>
      </dsp:txBody>
      <dsp:txXfrm rot="5400000">
        <a:off x="0" y="0"/>
        <a:ext cx="3072172" cy="1599093"/>
      </dsp:txXfrm>
    </dsp:sp>
    <dsp:sp modelId="{9D06CF10-1D12-4D82-88FE-96802077FDB7}">
      <dsp:nvSpPr>
        <dsp:cNvPr id="0" name=""/>
        <dsp:cNvSpPr/>
      </dsp:nvSpPr>
      <dsp:spPr>
        <a:xfrm>
          <a:off x="3072172" y="0"/>
          <a:ext cx="3072172" cy="213212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Opiekunowie grupy</a:t>
          </a:r>
        </a:p>
        <a:p>
          <a:pPr marL="114300" lvl="1" indent="-114300" algn="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Jankowska Aneta</a:t>
          </a:r>
          <a:endParaRPr lang="pl-PL" sz="1400" kern="1200" dirty="0"/>
        </a:p>
        <a:p>
          <a:pPr marL="114300" lvl="1" indent="-114300" algn="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Borowiec Marlena</a:t>
          </a:r>
          <a:endParaRPr lang="pl-PL" sz="1400" kern="1200" dirty="0"/>
        </a:p>
        <a:p>
          <a:pPr marL="114300" lvl="1" indent="-114300" algn="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Krawiec Izabela</a:t>
          </a:r>
          <a:endParaRPr lang="pl-PL" sz="1400" kern="1200" dirty="0"/>
        </a:p>
      </dsp:txBody>
      <dsp:txXfrm>
        <a:off x="3072172" y="0"/>
        <a:ext cx="3072172" cy="1599093"/>
      </dsp:txXfrm>
    </dsp:sp>
    <dsp:sp modelId="{9581D155-2572-4F7E-9E76-5B4EDED3A9B1}">
      <dsp:nvSpPr>
        <dsp:cNvPr id="0" name=""/>
        <dsp:cNvSpPr/>
      </dsp:nvSpPr>
      <dsp:spPr>
        <a:xfrm rot="10800000">
          <a:off x="0" y="2132124"/>
          <a:ext cx="3072172" cy="213212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Nauczyciele przygotowujący do mobilności</a:t>
          </a:r>
        </a:p>
      </dsp:txBody>
      <dsp:txXfrm rot="10800000">
        <a:off x="0" y="2665155"/>
        <a:ext cx="3072172" cy="1599093"/>
      </dsp:txXfrm>
    </dsp:sp>
    <dsp:sp modelId="{80E69133-7825-4EE3-B7A2-EC9E2193D0E3}">
      <dsp:nvSpPr>
        <dsp:cNvPr id="0" name=""/>
        <dsp:cNvSpPr/>
      </dsp:nvSpPr>
      <dsp:spPr>
        <a:xfrm rot="5400000">
          <a:off x="3542196" y="1662100"/>
          <a:ext cx="2132124" cy="307217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Zespół d/s promocji oraz upowszechniania </a:t>
          </a:r>
          <a:r>
            <a:rPr lang="pl-PL" sz="1400" kern="1200" dirty="0" smtClean="0"/>
            <a:t>rezultatów </a:t>
          </a:r>
          <a:r>
            <a:rPr lang="pl-PL" sz="1400" kern="1200" dirty="0"/>
            <a:t>projektu</a:t>
          </a:r>
        </a:p>
      </dsp:txBody>
      <dsp:txXfrm rot="-5400000">
        <a:off x="3072172" y="2665154"/>
        <a:ext cx="3072172" cy="1599093"/>
      </dsp:txXfrm>
    </dsp:sp>
    <dsp:sp modelId="{F1C0B580-526A-497B-B0A1-7B3F3A44AD2B}">
      <dsp:nvSpPr>
        <dsp:cNvPr id="0" name=""/>
        <dsp:cNvSpPr/>
      </dsp:nvSpPr>
      <dsp:spPr>
        <a:xfrm>
          <a:off x="1910909" y="1301006"/>
          <a:ext cx="2322525" cy="1662235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KOORDYNATOR </a:t>
          </a:r>
          <a:r>
            <a:rPr lang="pl-PL" sz="1400" kern="1200" dirty="0" smtClean="0"/>
            <a:t>Jankowska Aneta, zastępca koordynatora Cywińska Marta</a:t>
          </a:r>
          <a:endParaRPr lang="pl-PL" sz="1400" kern="1200" dirty="0"/>
        </a:p>
      </dsp:txBody>
      <dsp:txXfrm>
        <a:off x="1992053" y="1382150"/>
        <a:ext cx="2160237" cy="149994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1C8D1-544D-4637-AD21-FE11CCC62E57}">
      <dsp:nvSpPr>
        <dsp:cNvPr id="0" name=""/>
        <dsp:cNvSpPr/>
      </dsp:nvSpPr>
      <dsp:spPr bwMode="white">
        <a:xfrm>
          <a:off x="451042" y="0"/>
          <a:ext cx="5111813" cy="348986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hemeClr val="accent1"/>
        </a:lnRef>
        <a:fillRef idx="1">
          <a:schemeClr val="accent1">
            <a:tint val="40000"/>
          </a:schemeClr>
        </a:fillRef>
        <a:effectRef idx="0">
          <a:scrgbClr r="0" g="0" b="0"/>
        </a:effectRef>
        <a:fontRef idx="minor"/>
      </dsp:style>
    </dsp:sp>
    <dsp:sp modelId="{5FD9C025-53CD-4E82-87C5-40F239C90B05}">
      <dsp:nvSpPr>
        <dsp:cNvPr id="0" name=""/>
        <dsp:cNvSpPr/>
      </dsp:nvSpPr>
      <dsp:spPr bwMode="white">
        <a:xfrm>
          <a:off x="0" y="1046960"/>
          <a:ext cx="1804169" cy="13959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/>
            <a:t>Przygotowanie </a:t>
          </a:r>
          <a:r>
            <a:rPr lang="pl-PL" sz="2000" kern="1200" dirty="0"/>
            <a:t>do mobilności</a:t>
          </a:r>
          <a:endParaRPr sz="1700" kern="1200"/>
        </a:p>
      </dsp:txBody>
      <dsp:txXfrm>
        <a:off x="0" y="1046960"/>
        <a:ext cx="1804169" cy="1395946"/>
      </dsp:txXfrm>
    </dsp:sp>
    <dsp:sp modelId="{F8D5CC86-4136-4270-8FC6-837A6639D1E7}">
      <dsp:nvSpPr>
        <dsp:cNvPr id="0" name=""/>
        <dsp:cNvSpPr/>
      </dsp:nvSpPr>
      <dsp:spPr bwMode="white">
        <a:xfrm>
          <a:off x="2104864" y="1046960"/>
          <a:ext cx="1804169" cy="13959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/>
            <a:t>Wyjazd na staże zagraniczne</a:t>
          </a:r>
        </a:p>
      </dsp:txBody>
      <dsp:txXfrm>
        <a:off x="2104864" y="1046960"/>
        <a:ext cx="1804169" cy="1395946"/>
      </dsp:txXfrm>
    </dsp:sp>
    <dsp:sp modelId="{F20FF685-458C-40CA-A8B3-B97EB2BAC8F1}">
      <dsp:nvSpPr>
        <dsp:cNvPr id="0" name=""/>
        <dsp:cNvSpPr/>
      </dsp:nvSpPr>
      <dsp:spPr bwMode="white">
        <a:xfrm>
          <a:off x="4209729" y="1046960"/>
          <a:ext cx="1804169" cy="13959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69" tIns="64769" rIns="64769" bIns="64769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/>
            <a:t>Upowszechnianie rezultatów projektu</a:t>
          </a:r>
        </a:p>
      </dsp:txBody>
      <dsp:txXfrm>
        <a:off x="4209729" y="1046960"/>
        <a:ext cx="1804169" cy="139594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531552-8FE5-4FA3-8B03-252CE7C38560}">
      <dsp:nvSpPr>
        <dsp:cNvPr id="0" name=""/>
        <dsp:cNvSpPr/>
      </dsp:nvSpPr>
      <dsp:spPr>
        <a:xfrm>
          <a:off x="0" y="3059187"/>
          <a:ext cx="6096000" cy="10040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/>
            <a:t>Przygotowanie </a:t>
          </a:r>
          <a:r>
            <a:rPr lang="pl-PL" sz="1900" kern="1200" dirty="0" smtClean="0"/>
            <a:t>kulturowe</a:t>
          </a:r>
          <a:endParaRPr lang="pl-PL" sz="1900" kern="1200" dirty="0"/>
        </a:p>
      </dsp:txBody>
      <dsp:txXfrm>
        <a:off x="0" y="3059187"/>
        <a:ext cx="6096000" cy="542210"/>
      </dsp:txXfrm>
    </dsp:sp>
    <dsp:sp modelId="{0EF99830-F058-4C47-9B48-A0FC95A9A4B7}">
      <dsp:nvSpPr>
        <dsp:cNvPr id="0" name=""/>
        <dsp:cNvSpPr/>
      </dsp:nvSpPr>
      <dsp:spPr>
        <a:xfrm>
          <a:off x="0" y="3581316"/>
          <a:ext cx="6096000" cy="4618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Beata Pawluk-Duńska</a:t>
          </a:r>
          <a:endParaRPr lang="pl-PL" sz="2700" kern="1200" dirty="0"/>
        </a:p>
      </dsp:txBody>
      <dsp:txXfrm>
        <a:off x="0" y="3581316"/>
        <a:ext cx="6096000" cy="461883"/>
      </dsp:txXfrm>
    </dsp:sp>
    <dsp:sp modelId="{663462FC-D2BA-4FEA-B523-6AAEC814DD44}">
      <dsp:nvSpPr>
        <dsp:cNvPr id="0" name=""/>
        <dsp:cNvSpPr/>
      </dsp:nvSpPr>
      <dsp:spPr>
        <a:xfrm rot="10800000">
          <a:off x="0" y="1529953"/>
          <a:ext cx="6096000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/>
            <a:t>Przygotowanie </a:t>
          </a:r>
          <a:r>
            <a:rPr lang="pl-PL" sz="1900" kern="1200" dirty="0" smtClean="0"/>
            <a:t>Pedagogiczne</a:t>
          </a:r>
          <a:endParaRPr lang="pl-PL" sz="1900" kern="1200" dirty="0"/>
        </a:p>
      </dsp:txBody>
      <dsp:txXfrm rot="-10800000">
        <a:off x="0" y="1529953"/>
        <a:ext cx="6096000" cy="542047"/>
      </dsp:txXfrm>
    </dsp:sp>
    <dsp:sp modelId="{9FCC1BED-E867-4729-8FD7-12AE373AAB59}">
      <dsp:nvSpPr>
        <dsp:cNvPr id="0" name=""/>
        <dsp:cNvSpPr/>
      </dsp:nvSpPr>
      <dsp:spPr>
        <a:xfrm>
          <a:off x="0" y="2072001"/>
          <a:ext cx="6096000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Klaudia Bystrzak</a:t>
          </a:r>
          <a:endParaRPr lang="pl-PL" sz="2700" kern="1200" dirty="0"/>
        </a:p>
      </dsp:txBody>
      <dsp:txXfrm>
        <a:off x="0" y="2072001"/>
        <a:ext cx="6096000" cy="461744"/>
      </dsp:txXfrm>
    </dsp:sp>
    <dsp:sp modelId="{8D7F995F-3A2D-4C7A-A5D6-C129260E3791}">
      <dsp:nvSpPr>
        <dsp:cNvPr id="0" name=""/>
        <dsp:cNvSpPr/>
      </dsp:nvSpPr>
      <dsp:spPr>
        <a:xfrm rot="10800000">
          <a:off x="0" y="718"/>
          <a:ext cx="6096000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/>
            <a:t>Przygotowanie językowe</a:t>
          </a:r>
        </a:p>
      </dsp:txBody>
      <dsp:txXfrm rot="-10800000">
        <a:off x="0" y="718"/>
        <a:ext cx="6096000" cy="542047"/>
      </dsp:txXfrm>
    </dsp:sp>
    <dsp:sp modelId="{4D3F0396-F3FD-4CFD-8577-35BCF5CEA73F}">
      <dsp:nvSpPr>
        <dsp:cNvPr id="0" name=""/>
        <dsp:cNvSpPr/>
      </dsp:nvSpPr>
      <dsp:spPr>
        <a:xfrm>
          <a:off x="0" y="542766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Cywińska Marta</a:t>
          </a:r>
          <a:endParaRPr lang="pl-PL" sz="2700" kern="1200" dirty="0"/>
        </a:p>
      </dsp:txBody>
      <dsp:txXfrm>
        <a:off x="0" y="542766"/>
        <a:ext cx="3047999" cy="461744"/>
      </dsp:txXfrm>
    </dsp:sp>
    <dsp:sp modelId="{62D96B09-F3AB-4075-AC9C-8CE6BB3D2743}">
      <dsp:nvSpPr>
        <dsp:cNvPr id="0" name=""/>
        <dsp:cNvSpPr/>
      </dsp:nvSpPr>
      <dsp:spPr>
        <a:xfrm>
          <a:off x="3048000" y="542766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Jankowska Aneta</a:t>
          </a:r>
          <a:endParaRPr lang="pl-PL" sz="2700" kern="1200" dirty="0"/>
        </a:p>
      </dsp:txBody>
      <dsp:txXfrm>
        <a:off x="3048000" y="542766"/>
        <a:ext cx="3047999" cy="4617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9DD8C-2184-41EF-8435-B5C372C301D1}">
      <dsp:nvSpPr>
        <dsp:cNvPr id="0" name=""/>
        <dsp:cNvSpPr/>
      </dsp:nvSpPr>
      <dsp:spPr bwMode="white">
        <a:xfrm>
          <a:off x="0" y="994832"/>
          <a:ext cx="2418600" cy="24186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03" tIns="33020" rIns="133103" bIns="330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/>
            <a:t>Borowiec Marlena</a:t>
          </a:r>
          <a:endParaRPr lang="pl-PL" sz="3600" kern="1200" dirty="0"/>
        </a:p>
      </dsp:txBody>
      <dsp:txXfrm>
        <a:off x="0" y="994832"/>
        <a:ext cx="2418600" cy="2418600"/>
      </dsp:txXfrm>
    </dsp:sp>
    <dsp:sp modelId="{BCE87982-6D90-466E-93DF-6A9153FF0019}">
      <dsp:nvSpPr>
        <dsp:cNvPr id="0" name=""/>
        <dsp:cNvSpPr/>
      </dsp:nvSpPr>
      <dsp:spPr bwMode="white">
        <a:xfrm>
          <a:off x="1934880" y="994832"/>
          <a:ext cx="2418600" cy="24186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03" tIns="33020" rIns="133103" bIns="330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/>
            <a:t>Krawiec Izabela</a:t>
          </a:r>
          <a:endParaRPr lang="pl-PL" sz="3600" kern="1200" dirty="0"/>
        </a:p>
      </dsp:txBody>
      <dsp:txXfrm>
        <a:off x="1934880" y="994832"/>
        <a:ext cx="2418600" cy="2418600"/>
      </dsp:txXfrm>
    </dsp:sp>
    <dsp:sp modelId="{A7D92830-532A-4F28-93CF-5D2EA6372B69}">
      <dsp:nvSpPr>
        <dsp:cNvPr id="0" name=""/>
        <dsp:cNvSpPr/>
      </dsp:nvSpPr>
      <dsp:spPr bwMode="white">
        <a:xfrm>
          <a:off x="3869760" y="994832"/>
          <a:ext cx="2418600" cy="24186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03" tIns="33020" rIns="133103" bIns="330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/>
            <a:t>Jankowska</a:t>
          </a:r>
          <a:r>
            <a:rPr lang="pl-PL" sz="3600" kern="1200" baseline="0" dirty="0" smtClean="0"/>
            <a:t> Aneta</a:t>
          </a:r>
          <a:endParaRPr lang="pl-PL" sz="3600" kern="1200" dirty="0"/>
        </a:p>
      </dsp:txBody>
      <dsp:txXfrm>
        <a:off x="3869760" y="994832"/>
        <a:ext cx="2418600" cy="24186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320342-4430-44FB-AF57-C75ACDEF04C3}">
      <dsp:nvSpPr>
        <dsp:cNvPr id="0" name=""/>
        <dsp:cNvSpPr/>
      </dsp:nvSpPr>
      <dsp:spPr bwMode="white">
        <a:xfrm>
          <a:off x="0" y="127000"/>
          <a:ext cx="6096000" cy="3810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hemeClr val="accent1"/>
        </a:lnRef>
        <a:fillRef idx="1">
          <a:schemeClr val="accent1">
            <a:tint val="40000"/>
          </a:schemeClr>
        </a:fillRef>
        <a:effectRef idx="0">
          <a:scrgbClr r="0" g="0" b="0"/>
        </a:effectRef>
        <a:fontRef idx="minor"/>
      </dsp:style>
    </dsp:sp>
    <dsp:sp modelId="{013568F4-6671-499B-A099-DE382A4B8283}">
      <dsp:nvSpPr>
        <dsp:cNvPr id="0" name=""/>
        <dsp:cNvSpPr/>
      </dsp:nvSpPr>
      <dsp:spPr bwMode="white">
        <a:xfrm>
          <a:off x="600456" y="2960116"/>
          <a:ext cx="140208" cy="1402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</dsp:sp>
    <dsp:sp modelId="{2D2C44D7-E06F-4E81-9D21-97BF5D307FCC}">
      <dsp:nvSpPr>
        <dsp:cNvPr id="0" name=""/>
        <dsp:cNvSpPr/>
      </dsp:nvSpPr>
      <dsp:spPr bwMode="white">
        <a:xfrm>
          <a:off x="670560" y="3030220"/>
          <a:ext cx="1042416" cy="906780"/>
        </a:xfrm>
        <a:prstGeom prst="rect">
          <a:avLst/>
        </a:prstGeom>
        <a:noFill/>
        <a:ln>
          <a:noFill/>
        </a:ln>
        <a:effectLst/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spcFirstLastPara="0" vert="horz" wrap="square" lIns="7429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chemeClr val="tx1"/>
              </a:solidFill>
            </a:rPr>
            <a:t>Zespół d.s. upowszechniania projektu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670560" y="3030220"/>
        <a:ext cx="1042416" cy="906780"/>
      </dsp:txXfrm>
    </dsp:sp>
    <dsp:sp modelId="{0ADEC75E-68DE-43E6-88CC-01BA0FA85121}">
      <dsp:nvSpPr>
        <dsp:cNvPr id="0" name=""/>
        <dsp:cNvSpPr/>
      </dsp:nvSpPr>
      <dsp:spPr bwMode="white">
        <a:xfrm>
          <a:off x="1591056" y="2073910"/>
          <a:ext cx="243840" cy="2438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</dsp:sp>
    <dsp:sp modelId="{BA795F4C-A448-4A93-9D4D-5EC6698BEDED}">
      <dsp:nvSpPr>
        <dsp:cNvPr id="0" name=""/>
        <dsp:cNvSpPr/>
      </dsp:nvSpPr>
      <dsp:spPr bwMode="white">
        <a:xfrm>
          <a:off x="1712976" y="2195830"/>
          <a:ext cx="1280160" cy="1741170"/>
        </a:xfrm>
        <a:prstGeom prst="rect">
          <a:avLst/>
        </a:prstGeom>
        <a:noFill/>
        <a:ln>
          <a:noFill/>
        </a:ln>
        <a:effectLst/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spcFirstLastPara="0" vert="horz" wrap="square" lIns="129205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chemeClr val="tx1"/>
              </a:solidFill>
            </a:rPr>
            <a:t>Uczniowie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1712976" y="2195830"/>
        <a:ext cx="1280160" cy="1741170"/>
      </dsp:txXfrm>
    </dsp:sp>
    <dsp:sp modelId="{33CEA426-473C-4AD0-ADA9-961A9BE70AF6}">
      <dsp:nvSpPr>
        <dsp:cNvPr id="0" name=""/>
        <dsp:cNvSpPr/>
      </dsp:nvSpPr>
      <dsp:spPr bwMode="white">
        <a:xfrm>
          <a:off x="2855976" y="1420876"/>
          <a:ext cx="323088" cy="3230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</dsp:sp>
    <dsp:sp modelId="{A8354374-3834-4A42-BADD-177A19D50AC6}">
      <dsp:nvSpPr>
        <dsp:cNvPr id="0" name=""/>
        <dsp:cNvSpPr/>
      </dsp:nvSpPr>
      <dsp:spPr bwMode="white">
        <a:xfrm>
          <a:off x="3017520" y="1582420"/>
          <a:ext cx="1280160" cy="2354580"/>
        </a:xfrm>
        <a:prstGeom prst="rect">
          <a:avLst/>
        </a:prstGeom>
        <a:noFill/>
        <a:ln>
          <a:noFill/>
        </a:ln>
        <a:effectLst/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spcFirstLastPara="0" vert="horz" wrap="square" lIns="1711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chemeClr val="tx1"/>
              </a:solidFill>
            </a:rPr>
            <a:t>Nauczyciele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3017520" y="1582420"/>
        <a:ext cx="1280160" cy="2354580"/>
      </dsp:txXfrm>
    </dsp:sp>
    <dsp:sp modelId="{C73F06DF-D385-4272-8F61-E91A230B8F6E}">
      <dsp:nvSpPr>
        <dsp:cNvPr id="0" name=""/>
        <dsp:cNvSpPr/>
      </dsp:nvSpPr>
      <dsp:spPr bwMode="white">
        <a:xfrm>
          <a:off x="4233672" y="988822"/>
          <a:ext cx="432816" cy="4328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</dsp:sp>
    <dsp:sp modelId="{EDE43F1F-D837-4460-957B-77C7D3113223}">
      <dsp:nvSpPr>
        <dsp:cNvPr id="0" name=""/>
        <dsp:cNvSpPr/>
      </dsp:nvSpPr>
      <dsp:spPr bwMode="white">
        <a:xfrm>
          <a:off x="4450080" y="1205230"/>
          <a:ext cx="1280160" cy="2731770"/>
        </a:xfrm>
        <a:prstGeom prst="rect">
          <a:avLst/>
        </a:prstGeom>
        <a:noFill/>
        <a:ln>
          <a:noFill/>
        </a:ln>
        <a:effectLst/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spcFirstLastPara="0" vert="horz" wrap="square" lIns="22934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err="1" smtClean="0">
              <a:solidFill>
                <a:schemeClr val="tx1"/>
              </a:solidFill>
            </a:rPr>
            <a:t>Esmovia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4450080" y="1205230"/>
        <a:ext cx="1280160" cy="2731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3#1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dstNode" val="node1"/>
                <dgm:param type="connRout" val="longCurve"/>
                <dgm:param type="begPts" val="midR"/>
                <dgm:param type="endPts" val="midL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dstNode" val="node1"/>
                <dgm:param type="connRout" val="longCurve"/>
                <dgm:param type="begPts" val="midL"/>
                <dgm:param type="endPts" val="midR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dstNode" val="nodeFirstNode"/>
                      <dgm:param type="connRout" val="longCurve"/>
                      <dgm:param type="begPts" val="midR"/>
                      <dgm:param type="endPts" val="midL"/>
                    </dgm:alg>
                  </dgm:if>
                  <dgm:else name="Name15">
                    <dgm:alg type="conn">
                      <dgm:param type="dstNode" val="nodeFirstNode"/>
                      <dgm:param type="connRout" val="longCurve"/>
                      <dgm:param type="begPts" val="midL"/>
                      <dgm:param type="endPts" val="midR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#1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#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srcNode" val="gear1srcNode"/>
          <dgm:param type="dstNode" val="gear1dstNode"/>
          <dgm:param type="connRout" val="curv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srcNode" val="gear2srcNode"/>
          <dgm:param type="dstNode" val="gear2dstNode"/>
          <dgm:param type="connRout" val="curv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srcNode" val="gear3srcNode"/>
          <dgm:param type="dstNode" val="gear3dstNode"/>
          <dgm:param type="connRout" val="curv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#1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dir/>
      <dgm:resizeHandles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#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parTxLTRAlign" val="l"/>
                  <dgm:param type="parTxRTLAlign" val="r"/>
                  <dgm:param type="txAnchorVert" val="t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parTxLTRAlign" val="l"/>
                  <dgm:param type="parTxRTLAlign" val="r"/>
                  <dgm:param type="txAnchorVert" val="t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parTxLTRAlign" val="l"/>
                  <dgm:param type="parTxRTLAlign" val="r"/>
                  <dgm:param type="txAnchorVert" val="t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parTxLTRAlign" val="l"/>
                  <dgm:param type="parTxRTLAlign" val="r"/>
                  <dgm:param type="txAnchorVert" val="t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#1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3#1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2#1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parTxLTRAlign" val="r"/>
                    <dgm:param type="parTxRTLAlign" val="r"/>
                    <dgm:param type="txAnchorVert" val="t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5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9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28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32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45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49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58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62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71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75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88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92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01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05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14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18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27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31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44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48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57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61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70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74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83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87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96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200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F296-6FFD-4A82-9461-E7921C558362}" type="datetimeFigureOut">
              <a:rPr lang="pl-PL" smtClean="0"/>
              <a:t>2022-12-02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4A2D-9646-4655-BCDA-5A7E4E3402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F296-6FFD-4A82-9461-E7921C558362}" type="datetimeFigureOut">
              <a:rPr lang="pl-PL" smtClean="0"/>
              <a:t>2022-12-02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4A2D-9646-4655-BCDA-5A7E4E3402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F296-6FFD-4A82-9461-E7921C558362}" type="datetimeFigureOut">
              <a:rPr lang="pl-PL" smtClean="0"/>
              <a:t>2022-12-02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4A2D-9646-4655-BCDA-5A7E4E3402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F296-6FFD-4A82-9461-E7921C558362}" type="datetimeFigureOut">
              <a:rPr lang="pl-PL" smtClean="0"/>
              <a:t>2022-12-02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4A2D-9646-4655-BCDA-5A7E4E3402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F296-6FFD-4A82-9461-E7921C558362}" type="datetimeFigureOut">
              <a:rPr lang="pl-PL" smtClean="0"/>
              <a:t>2022-12-02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4A2D-9646-4655-BCDA-5A7E4E3402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F296-6FFD-4A82-9461-E7921C558362}" type="datetimeFigureOut">
              <a:rPr lang="pl-PL" smtClean="0"/>
              <a:t>2022-12-02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4A2D-9646-4655-BCDA-5A7E4E3402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F296-6FFD-4A82-9461-E7921C558362}" type="datetimeFigureOut">
              <a:rPr lang="pl-PL" smtClean="0"/>
              <a:t>2022-12-02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4A2D-9646-4655-BCDA-5A7E4E3402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F296-6FFD-4A82-9461-E7921C558362}" type="datetimeFigureOut">
              <a:rPr lang="pl-PL" smtClean="0"/>
              <a:t>2022-12-02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4A2D-9646-4655-BCDA-5A7E4E3402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F296-6FFD-4A82-9461-E7921C558362}" type="datetimeFigureOut">
              <a:rPr lang="pl-PL" smtClean="0"/>
              <a:t>2022-12-02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4A2D-9646-4655-BCDA-5A7E4E3402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F296-6FFD-4A82-9461-E7921C558362}" type="datetimeFigureOut">
              <a:rPr lang="pl-PL" smtClean="0"/>
              <a:t>2022-12-02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4A2D-9646-4655-BCDA-5A7E4E3402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F296-6FFD-4A82-9461-E7921C558362}" type="datetimeFigureOut">
              <a:rPr lang="pl-PL" smtClean="0"/>
              <a:t>2022-12-02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4A2D-9646-4655-BCDA-5A7E4E3402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F296-6FFD-4A82-9461-E7921C558362}" type="datetimeFigureOut">
              <a:rPr lang="pl-PL" smtClean="0"/>
              <a:t>2022-12-02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B4A2D-9646-4655-BCDA-5A7E4E34020D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>
                <a:solidFill>
                  <a:srgbClr val="041B3A"/>
                </a:solidFill>
              </a:rPr>
              <a:t>Projekt „Praktyka zagraniczna kluczem do zawodowego sukcesu” jest realizowany przez Zespół Szkół Nr 2 Centrum Kształcenia Ustawicznego im. Tadeusza Kościuszki w Pyrzycach przy wsparciu Unii Europejskiej Erasmus +</a:t>
            </a:r>
            <a:endParaRPr lang="pl-PL" sz="2000" dirty="0">
              <a:solidFill>
                <a:srgbClr val="041B3A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1122363"/>
            <a:ext cx="6439660" cy="2036473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9091" y="1122363"/>
            <a:ext cx="2008909" cy="2033016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3048000" y="525780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2400" b="1" dirty="0" smtClean="0"/>
              <a:t>Dofinansowanie projektu z UE:</a:t>
            </a:r>
          </a:p>
          <a:p>
            <a:pPr algn="ctr"/>
            <a:r>
              <a:rPr lang="pl-PL" sz="2400" b="1" dirty="0" smtClean="0"/>
              <a:t> </a:t>
            </a:r>
          </a:p>
          <a:p>
            <a:pPr algn="ctr"/>
            <a:r>
              <a:rPr lang="pl-PL" sz="2400" b="1" dirty="0" smtClean="0"/>
              <a:t>79 998,00 EUR</a:t>
            </a:r>
            <a:endParaRPr lang="pl-PL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99610" y="1163584"/>
            <a:ext cx="4457700" cy="895133"/>
          </a:xfrm>
        </p:spPr>
        <p:txBody>
          <a:bodyPr>
            <a:normAutofit fontScale="90000"/>
          </a:bodyPr>
          <a:lstStyle/>
          <a:p>
            <a:r>
              <a:rPr lang="pl-PL" sz="1200" dirty="0">
                <a:solidFill>
                  <a:srgbClr val="041B3A"/>
                </a:solidFill>
              </a:rPr>
              <a:t>Projekt „Praktyka zagraniczna kluczem do zawodowego sukcesu” jest realizowany przez Zespół Szkół Nr 2 Centrum Kształcenia Ustawicznego im. Tadeusza Kościuszki w Pyrzycach przy wsparciu Unii Europejskiej Erasmus +</a:t>
            </a:r>
            <a:br>
              <a:rPr lang="pl-PL" sz="1200" dirty="0">
                <a:solidFill>
                  <a:srgbClr val="041B3A"/>
                </a:solidFill>
              </a:rPr>
            </a:br>
            <a:endParaRPr lang="pl-PL" sz="12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10" y="340131"/>
            <a:ext cx="2606106" cy="82415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737" y="340830"/>
            <a:ext cx="812998" cy="822754"/>
          </a:xfrm>
          <a:prstGeom prst="rect">
            <a:avLst/>
          </a:prstGeom>
        </p:spPr>
      </p:pic>
      <p:sp>
        <p:nvSpPr>
          <p:cNvPr id="10" name="Tytuł 1"/>
          <p:cNvSpPr txBox="1"/>
          <p:nvPr/>
        </p:nvSpPr>
        <p:spPr>
          <a:xfrm>
            <a:off x="2599937" y="16111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Przygotowanie do mobilności</a:t>
            </a:r>
            <a:endParaRPr lang="pl-PL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993046035"/>
              </p:ext>
            </p:extLst>
          </p:nvPr>
        </p:nvGraphicFramePr>
        <p:xfrm>
          <a:off x="2980460" y="266955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99610" y="1163584"/>
            <a:ext cx="4457700" cy="895133"/>
          </a:xfrm>
        </p:spPr>
        <p:txBody>
          <a:bodyPr>
            <a:normAutofit fontScale="90000"/>
          </a:bodyPr>
          <a:lstStyle/>
          <a:p>
            <a:r>
              <a:rPr lang="pl-PL" sz="1200" dirty="0">
                <a:solidFill>
                  <a:srgbClr val="041B3A"/>
                </a:solidFill>
              </a:rPr>
              <a:t>Projekt „Praktyka zagraniczna kluczem do zawodowego sukcesu” jest realizowany przez Zespół Szkół Nr 2 Centrum Kształcenia Ustawicznego im. Tadeusza Kościuszki w Pyrzycach przy wsparciu Unii Europejskiej Erasmus +</a:t>
            </a:r>
            <a:br>
              <a:rPr lang="pl-PL" sz="1200" dirty="0">
                <a:solidFill>
                  <a:srgbClr val="041B3A"/>
                </a:solidFill>
              </a:rPr>
            </a:br>
            <a:endParaRPr lang="pl-PL" sz="12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10" y="340131"/>
            <a:ext cx="2606106" cy="82415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737" y="340830"/>
            <a:ext cx="812998" cy="822754"/>
          </a:xfrm>
          <a:prstGeom prst="rect">
            <a:avLst/>
          </a:prstGeom>
        </p:spPr>
      </p:pic>
      <p:sp>
        <p:nvSpPr>
          <p:cNvPr id="8" name="Tytuł 1"/>
          <p:cNvSpPr txBox="1"/>
          <p:nvPr/>
        </p:nvSpPr>
        <p:spPr>
          <a:xfrm>
            <a:off x="1913660" y="205871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Opiekunowie grupy </a:t>
            </a:r>
            <a:endParaRPr lang="pl-PL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3977056" y="2449736"/>
          <a:ext cx="6288360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99610" y="1163584"/>
            <a:ext cx="4457700" cy="895133"/>
          </a:xfrm>
        </p:spPr>
        <p:txBody>
          <a:bodyPr>
            <a:normAutofit fontScale="90000"/>
          </a:bodyPr>
          <a:lstStyle/>
          <a:p>
            <a:r>
              <a:rPr lang="pl-PL" sz="1200" dirty="0">
                <a:solidFill>
                  <a:srgbClr val="041B3A"/>
                </a:solidFill>
              </a:rPr>
              <a:t>Projekt „Praktyka zagraniczna kluczem do zawodowego sukcesu” jest realizowany przez Zespół Szkół Nr 2 Centrum Kształcenia Ustawicznego im. Tadeusza Kościuszki w Pyrzycach przy wsparciu Unii Europejskiej Erasmus +</a:t>
            </a:r>
            <a:br>
              <a:rPr lang="pl-PL" sz="1200" dirty="0">
                <a:solidFill>
                  <a:srgbClr val="041B3A"/>
                </a:solidFill>
              </a:rPr>
            </a:br>
            <a:endParaRPr lang="pl-PL" sz="12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10" y="340131"/>
            <a:ext cx="2606106" cy="82415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737" y="340830"/>
            <a:ext cx="812998" cy="822754"/>
          </a:xfrm>
          <a:prstGeom prst="rect">
            <a:avLst/>
          </a:prstGeom>
        </p:spPr>
      </p:pic>
      <p:sp>
        <p:nvSpPr>
          <p:cNvPr id="10" name="Tytuł 1"/>
          <p:cNvSpPr txBox="1"/>
          <p:nvPr/>
        </p:nvSpPr>
        <p:spPr>
          <a:xfrm>
            <a:off x="692726" y="225172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Promocja i upowszechnianie projektu</a:t>
            </a:r>
            <a:br>
              <a:rPr lang="pl-PL" dirty="0" smtClean="0"/>
            </a:br>
            <a:endParaRPr lang="pl-PL" dirty="0"/>
          </a:p>
        </p:txBody>
      </p:sp>
      <p:graphicFrame>
        <p:nvGraphicFramePr>
          <p:cNvPr id="11" name="Diagram 10"/>
          <p:cNvGraphicFramePr/>
          <p:nvPr/>
        </p:nvGraphicFramePr>
        <p:xfrm>
          <a:off x="5102663" y="230658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99610" y="1163584"/>
            <a:ext cx="4457700" cy="895133"/>
          </a:xfrm>
        </p:spPr>
        <p:txBody>
          <a:bodyPr>
            <a:normAutofit fontScale="90000"/>
          </a:bodyPr>
          <a:lstStyle/>
          <a:p>
            <a:r>
              <a:rPr lang="pl-PL" sz="1200" dirty="0">
                <a:solidFill>
                  <a:srgbClr val="041B3A"/>
                </a:solidFill>
              </a:rPr>
              <a:t>Projekt „Praktyka zagraniczna kluczem do zawodowego sukcesu” jest realizowany przez Zespół Szkół Nr 2 Centrum Kształcenia Ustawicznego im. Tadeusza Kościuszki w Pyrzycach przy wsparciu Unii Europejskiej Erasmus +</a:t>
            </a:r>
            <a:br>
              <a:rPr lang="pl-PL" sz="1200" dirty="0">
                <a:solidFill>
                  <a:srgbClr val="041B3A"/>
                </a:solidFill>
              </a:rPr>
            </a:br>
            <a:endParaRPr lang="pl-PL" sz="12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10" y="340131"/>
            <a:ext cx="2606106" cy="82415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737" y="340830"/>
            <a:ext cx="812998" cy="822754"/>
          </a:xfrm>
          <a:prstGeom prst="rect">
            <a:avLst/>
          </a:prstGeom>
        </p:spPr>
      </p:pic>
      <p:sp>
        <p:nvSpPr>
          <p:cNvPr id="8" name="Tytuł 1"/>
          <p:cNvSpPr txBox="1"/>
          <p:nvPr/>
        </p:nvSpPr>
        <p:spPr>
          <a:xfrm>
            <a:off x="716925" y="2438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Rezultaty projektu</a:t>
            </a:r>
            <a:endParaRPr lang="pl-PL" dirty="0"/>
          </a:p>
        </p:txBody>
      </p:sp>
      <p:graphicFrame>
        <p:nvGraphicFramePr>
          <p:cNvPr id="9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106416" y="1966372"/>
          <a:ext cx="8085584" cy="4669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99610" y="1163584"/>
            <a:ext cx="4457700" cy="895133"/>
          </a:xfrm>
        </p:spPr>
        <p:txBody>
          <a:bodyPr>
            <a:normAutofit fontScale="90000"/>
          </a:bodyPr>
          <a:lstStyle/>
          <a:p>
            <a:r>
              <a:rPr lang="pl-PL" sz="1200" dirty="0">
                <a:solidFill>
                  <a:srgbClr val="041B3A"/>
                </a:solidFill>
              </a:rPr>
              <a:t>Projekt „Praktyka zagraniczna kluczem do zawodowego sukcesu” jest realizowany przez Zespół Szkół Nr 2 Centrum Kształcenia Ustawicznego im. Tadeusza Kościuszki w Pyrzycach przy wsparciu Unii Europejskiej Erasmus +</a:t>
            </a:r>
            <a:br>
              <a:rPr lang="pl-PL" sz="1200" dirty="0">
                <a:solidFill>
                  <a:srgbClr val="041B3A"/>
                </a:solidFill>
              </a:rPr>
            </a:br>
            <a:endParaRPr lang="pl-PL" sz="12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10" y="340131"/>
            <a:ext cx="2606106" cy="82415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737" y="340830"/>
            <a:ext cx="812998" cy="822754"/>
          </a:xfrm>
          <a:prstGeom prst="rect">
            <a:avLst/>
          </a:prstGeom>
        </p:spPr>
      </p:pic>
      <p:sp>
        <p:nvSpPr>
          <p:cNvPr id="10" name="Tytuł 1"/>
          <p:cNvSpPr txBox="1"/>
          <p:nvPr/>
        </p:nvSpPr>
        <p:spPr>
          <a:xfrm>
            <a:off x="134124" y="686330"/>
            <a:ext cx="3278811" cy="1372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 smtClean="0"/>
              <a:t>Projekty realizowane w szkole</a:t>
            </a:r>
            <a:br>
              <a:rPr lang="pl-PL" sz="2800" dirty="0" smtClean="0"/>
            </a:br>
            <a:r>
              <a:rPr lang="pl-PL" sz="2800" dirty="0" smtClean="0"/>
              <a:t>Power / Erasmus </a:t>
            </a:r>
            <a:endParaRPr lang="pl-PL" sz="2800" dirty="0"/>
          </a:p>
        </p:txBody>
      </p:sp>
      <p:graphicFrame>
        <p:nvGraphicFramePr>
          <p:cNvPr id="11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1913660" y="198633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99610" y="1163584"/>
            <a:ext cx="4457700" cy="895133"/>
          </a:xfrm>
        </p:spPr>
        <p:txBody>
          <a:bodyPr>
            <a:normAutofit fontScale="90000"/>
          </a:bodyPr>
          <a:lstStyle/>
          <a:p>
            <a:r>
              <a:rPr lang="pl-PL" sz="1200" dirty="0">
                <a:solidFill>
                  <a:srgbClr val="041B3A"/>
                </a:solidFill>
              </a:rPr>
              <a:t>Projekt „Praktyka zagraniczna kluczem do zawodowego sukcesu” jest realizowany przez Zespół Szkół Nr 2 Centrum Kształcenia Ustawicznego im. Tadeusza Kościuszki w Pyrzycach przy wsparciu Unii Europejskiej Erasmus +</a:t>
            </a:r>
            <a:br>
              <a:rPr lang="pl-PL" sz="1200" dirty="0">
                <a:solidFill>
                  <a:srgbClr val="041B3A"/>
                </a:solidFill>
              </a:rPr>
            </a:br>
            <a:endParaRPr lang="pl-PL" sz="12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10" y="340131"/>
            <a:ext cx="2606106" cy="82415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737" y="340830"/>
            <a:ext cx="812998" cy="822754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616035"/>
            <a:ext cx="10515600" cy="2560927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/>
              <a:t>Więcej informacji na stronie szkoły</a:t>
            </a:r>
          </a:p>
          <a:p>
            <a:pPr marL="0" indent="0" algn="ctr">
              <a:buNone/>
            </a:pPr>
            <a:r>
              <a:rPr lang="pl-PL" dirty="0" smtClean="0"/>
              <a:t>http://www.zscku.pl/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 txBox="1"/>
          <p:nvPr/>
        </p:nvSpPr>
        <p:spPr>
          <a:xfrm>
            <a:off x="2312933" y="2309666"/>
            <a:ext cx="7528578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Cele projektu w odniesieniu do uczniów</a:t>
            </a:r>
            <a:endParaRPr lang="pl-PL" dirty="0"/>
          </a:p>
        </p:txBody>
      </p:sp>
      <p:graphicFrame>
        <p:nvGraphicFramePr>
          <p:cNvPr id="9" name="Symbol zastępczy zawartości 5"/>
          <p:cNvGraphicFramePr/>
          <p:nvPr/>
        </p:nvGraphicFramePr>
        <p:xfrm>
          <a:off x="2312934" y="3061275"/>
          <a:ext cx="7528577" cy="3134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1" name="Tytuł 1"/>
          <p:cNvSpPr txBox="1"/>
          <p:nvPr/>
        </p:nvSpPr>
        <p:spPr>
          <a:xfrm>
            <a:off x="3799610" y="1163563"/>
            <a:ext cx="4457700" cy="895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200" smtClean="0">
                <a:solidFill>
                  <a:srgbClr val="041B3A"/>
                </a:solidFill>
              </a:rPr>
              <a:t>Projekt „Praktyka zagraniczna kluczem do zawodowego sukcesu” jest realizowany przez Zespół Szkół Nr 2 Centrum Kształcenia Ustawicznego im. Tadeusza Kościuszki w Pyrzycach przy wsparciu Unii Europejskiej Erasmus +</a:t>
            </a:r>
            <a:br>
              <a:rPr lang="pl-PL" sz="1200" smtClean="0">
                <a:solidFill>
                  <a:srgbClr val="041B3A"/>
                </a:solidFill>
              </a:rPr>
            </a:br>
            <a:endParaRPr lang="pl-PL" sz="1200" dirty="0"/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10" y="340131"/>
            <a:ext cx="2606106" cy="824153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737" y="340830"/>
            <a:ext cx="812998" cy="8227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99609" y="1162843"/>
            <a:ext cx="4592782" cy="1325563"/>
          </a:xfrm>
        </p:spPr>
        <p:txBody>
          <a:bodyPr>
            <a:normAutofit/>
          </a:bodyPr>
          <a:lstStyle/>
          <a:p>
            <a:r>
              <a:rPr lang="pl-PL" sz="1200" dirty="0">
                <a:solidFill>
                  <a:srgbClr val="041B3A"/>
                </a:solidFill>
              </a:rPr>
              <a:t>Projekt „Praktyka zagraniczna kluczem do zawodowego sukcesu” jest realizowany przez Zespół Szkół Nr 2 Centrum Kształcenia Ustawicznego im. Tadeusza Kościuszki w Pyrzycach przy wsparciu Unii Europejskiej Erasmus +</a:t>
            </a:r>
            <a:br>
              <a:rPr lang="pl-PL" sz="1200" dirty="0">
                <a:solidFill>
                  <a:srgbClr val="041B3A"/>
                </a:solidFill>
              </a:rPr>
            </a:br>
            <a:endParaRPr lang="pl-PL" sz="12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09" y="315157"/>
            <a:ext cx="2685079" cy="849127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758" y="315877"/>
            <a:ext cx="837634" cy="847686"/>
          </a:xfrm>
          <a:prstGeom prst="rect">
            <a:avLst/>
          </a:prstGeom>
        </p:spPr>
      </p:pic>
      <p:graphicFrame>
        <p:nvGraphicFramePr>
          <p:cNvPr id="10" name="Diagram 9"/>
          <p:cNvGraphicFramePr/>
          <p:nvPr/>
        </p:nvGraphicFramePr>
        <p:xfrm>
          <a:off x="1289720" y="2239024"/>
          <a:ext cx="7704856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"/>
          <p:cNvSpPr txBox="1"/>
          <p:nvPr/>
        </p:nvSpPr>
        <p:spPr>
          <a:xfrm>
            <a:off x="2552699" y="3335372"/>
            <a:ext cx="279861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5400" dirty="0" smtClean="0"/>
              <a:t>Partnerzy</a:t>
            </a:r>
            <a:endParaRPr lang="pl-PL" sz="5400" dirty="0"/>
          </a:p>
        </p:txBody>
      </p:sp>
      <p:graphicFrame>
        <p:nvGraphicFramePr>
          <p:cNvPr id="12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779818" y="2010529"/>
          <a:ext cx="6634976" cy="5172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6" name="Tytuł 1"/>
          <p:cNvSpPr txBox="1"/>
          <p:nvPr/>
        </p:nvSpPr>
        <p:spPr>
          <a:xfrm>
            <a:off x="3799610" y="1163563"/>
            <a:ext cx="4457700" cy="895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200" smtClean="0">
                <a:solidFill>
                  <a:srgbClr val="041B3A"/>
                </a:solidFill>
              </a:rPr>
              <a:t>Projekt „Praktyka zagraniczna kluczem do zawodowego sukcesu” jest realizowany przez Zespół Szkół Nr 2 Centrum Kształcenia Ustawicznego im. Tadeusza Kościuszki w Pyrzycach przy wsparciu Unii Europejskiej Erasmus +</a:t>
            </a:r>
            <a:br>
              <a:rPr lang="pl-PL" sz="1200" smtClean="0">
                <a:solidFill>
                  <a:srgbClr val="041B3A"/>
                </a:solidFill>
              </a:rPr>
            </a:br>
            <a:endParaRPr lang="pl-PL" sz="1200" dirty="0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10" y="340131"/>
            <a:ext cx="2606106" cy="824153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737" y="340830"/>
            <a:ext cx="812998" cy="82275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99610" y="1163563"/>
            <a:ext cx="4457700" cy="895133"/>
          </a:xfrm>
        </p:spPr>
        <p:txBody>
          <a:bodyPr>
            <a:normAutofit fontScale="90000"/>
          </a:bodyPr>
          <a:lstStyle/>
          <a:p>
            <a:r>
              <a:rPr lang="pl-PL" sz="1200" dirty="0">
                <a:solidFill>
                  <a:srgbClr val="041B3A"/>
                </a:solidFill>
              </a:rPr>
              <a:t>Projekt „Praktyka zagraniczna kluczem do zawodowego sukcesu” jest realizowany przez Zespół Szkół Nr 2 Centrum Kształcenia Ustawicznego im. Tadeusza Kościuszki w Pyrzycach przy wsparciu Unii Europejskiej Erasmus +</a:t>
            </a:r>
            <a:br>
              <a:rPr lang="pl-PL" sz="1200" dirty="0">
                <a:solidFill>
                  <a:srgbClr val="041B3A"/>
                </a:solidFill>
              </a:rPr>
            </a:br>
            <a:endParaRPr lang="pl-PL" sz="12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10" y="340131"/>
            <a:ext cx="2606106" cy="82415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737" y="340830"/>
            <a:ext cx="812998" cy="822754"/>
          </a:xfrm>
          <a:prstGeom prst="rect">
            <a:avLst/>
          </a:prstGeom>
        </p:spPr>
      </p:pic>
      <p:sp>
        <p:nvSpPr>
          <p:cNvPr id="8" name="Tytuł 1"/>
          <p:cNvSpPr txBox="1"/>
          <p:nvPr/>
        </p:nvSpPr>
        <p:spPr>
          <a:xfrm>
            <a:off x="5070763" y="1916906"/>
            <a:ext cx="205047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err="1" smtClean="0"/>
              <a:t>Esmovia</a:t>
            </a:r>
            <a:endParaRPr lang="pl-PL" dirty="0"/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2684999" y="2945102"/>
            <a:ext cx="6999328" cy="3852068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ESMOVIA to hiszpańska firma z siedzibą w Walencji, która organizuje szkolenia z zakresu mobilności skierowane do uczniów i nauczycieli z całej Europy. </a:t>
            </a:r>
          </a:p>
          <a:p>
            <a:r>
              <a:rPr lang="pl-PL" dirty="0" smtClean="0"/>
              <a:t>Oferuje przede wszystkim staże w firmach, a także kursy języka hiszpańskiego, seminaria, wizyty studyjne i kursy doskonalenia zawodowego, a wszystko to w ramach programów europejskich, takich jak Erasmus+ czy Europejski Fundusz Społeczny.</a:t>
            </a:r>
          </a:p>
          <a:p>
            <a:r>
              <a:rPr lang="pl-PL" dirty="0" smtClean="0"/>
              <a:t>Aktywnie uczestniczy również w europejskich projektach opartych na wymianie dobrych praktyk i rozwoju innowacyjności. </a:t>
            </a:r>
          </a:p>
          <a:p>
            <a:r>
              <a:rPr lang="pl-PL" dirty="0" smtClean="0"/>
              <a:t>Jest ekspertem w obszarach szkoleń i mobilności, szkoleń w centrach pracy, szans na zatrudnienie, szkoleń zawodowych, przedsiębiorczości oraz rozwoju kompetencji cyfrowych i przekrojowych. </a:t>
            </a:r>
          </a:p>
          <a:p>
            <a:r>
              <a:rPr lang="pl-PL" dirty="0" smtClean="0"/>
              <a:t>Z roku na rok wiele organizacji europejskich, takich jak ośrodki szkolenia zawodowego, szkoły średnie, uniwersytety, organizacje publiczne i stowarzyszenia, ufa ESMOVII w realizacji projektów mobilności i staży w Hiszpanii.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99610" y="1163563"/>
            <a:ext cx="4457700" cy="895133"/>
          </a:xfrm>
        </p:spPr>
        <p:txBody>
          <a:bodyPr>
            <a:normAutofit fontScale="90000"/>
          </a:bodyPr>
          <a:lstStyle/>
          <a:p>
            <a:r>
              <a:rPr lang="pl-PL" sz="1200" dirty="0">
                <a:solidFill>
                  <a:srgbClr val="041B3A"/>
                </a:solidFill>
              </a:rPr>
              <a:t>Projekt „Praktyka zagraniczna kluczem do zawodowego sukcesu” jest realizowany przez Zespół Szkół Nr 2 Centrum Kształcenia Ustawicznego im. Tadeusza Kościuszki w Pyrzycach przy wsparciu Unii Europejskiej Erasmus +</a:t>
            </a:r>
            <a:br>
              <a:rPr lang="pl-PL" sz="1200" dirty="0">
                <a:solidFill>
                  <a:srgbClr val="041B3A"/>
                </a:solidFill>
              </a:rPr>
            </a:br>
            <a:endParaRPr lang="pl-PL" sz="12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10" y="340131"/>
            <a:ext cx="2606106" cy="82415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737" y="340830"/>
            <a:ext cx="812998" cy="822754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3799610" y="3864053"/>
            <a:ext cx="532859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Tytuł 1"/>
          <p:cNvSpPr txBox="1"/>
          <p:nvPr/>
        </p:nvSpPr>
        <p:spPr>
          <a:xfrm>
            <a:off x="1052945" y="20586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Czas realizacji naszego projektu –</a:t>
            </a:r>
            <a:br>
              <a:rPr lang="pl-PL" dirty="0" smtClean="0"/>
            </a:br>
            <a:r>
              <a:rPr lang="pl-PL" dirty="0" smtClean="0"/>
              <a:t> 18 miesięcy</a:t>
            </a:r>
            <a:endParaRPr lang="pl-PL" dirty="0"/>
          </a:p>
        </p:txBody>
      </p:sp>
      <p:sp>
        <p:nvSpPr>
          <p:cNvPr id="12" name="Tytuł 1"/>
          <p:cNvSpPr txBox="1"/>
          <p:nvPr/>
        </p:nvSpPr>
        <p:spPr>
          <a:xfrm>
            <a:off x="3799610" y="3904621"/>
            <a:ext cx="53285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dirty="0"/>
              <a:t> </a:t>
            </a:r>
            <a:r>
              <a:rPr lang="pl-PL" sz="3700" dirty="0" smtClean="0"/>
              <a:t>01.12.2021 – 31.05.2023</a:t>
            </a:r>
            <a:endParaRPr lang="pl-PL" sz="37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99610" y="1163584"/>
            <a:ext cx="4457700" cy="895133"/>
          </a:xfrm>
        </p:spPr>
        <p:txBody>
          <a:bodyPr>
            <a:normAutofit fontScale="90000"/>
          </a:bodyPr>
          <a:lstStyle/>
          <a:p>
            <a:r>
              <a:rPr lang="pl-PL" sz="1200" dirty="0">
                <a:solidFill>
                  <a:srgbClr val="041B3A"/>
                </a:solidFill>
              </a:rPr>
              <a:t>Projekt „Praktyka zagraniczna kluczem do zawodowego sukcesu” jest realizowany przez Zespół Szkół Nr 2 Centrum Kształcenia Ustawicznego im. Tadeusza Kościuszki w Pyrzycach przy wsparciu Unii Europejskiej Erasmus +</a:t>
            </a:r>
            <a:br>
              <a:rPr lang="pl-PL" sz="1200" dirty="0">
                <a:solidFill>
                  <a:srgbClr val="041B3A"/>
                </a:solidFill>
              </a:rPr>
            </a:br>
            <a:endParaRPr lang="pl-PL" sz="12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10" y="340131"/>
            <a:ext cx="2606106" cy="82415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737" y="340830"/>
            <a:ext cx="812998" cy="822754"/>
          </a:xfrm>
          <a:prstGeom prst="rect">
            <a:avLst/>
          </a:prstGeom>
        </p:spPr>
      </p:pic>
      <p:sp>
        <p:nvSpPr>
          <p:cNvPr id="8" name="Tytuł 1"/>
          <p:cNvSpPr txBox="1"/>
          <p:nvPr/>
        </p:nvSpPr>
        <p:spPr>
          <a:xfrm>
            <a:off x="1913660" y="148721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Nadzór organizacyjny i finansowy</a:t>
            </a:r>
            <a:endParaRPr lang="pl-PL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2980460" y="262807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99610" y="1163584"/>
            <a:ext cx="4457700" cy="895133"/>
          </a:xfrm>
        </p:spPr>
        <p:txBody>
          <a:bodyPr>
            <a:normAutofit fontScale="90000"/>
          </a:bodyPr>
          <a:lstStyle/>
          <a:p>
            <a:r>
              <a:rPr lang="pl-PL" sz="1200" dirty="0">
                <a:solidFill>
                  <a:srgbClr val="041B3A"/>
                </a:solidFill>
              </a:rPr>
              <a:t>Projekt „Praktyka zagraniczna kluczem do zawodowego sukcesu” jest realizowany przez Zespół Szkół Nr 2 Centrum Kształcenia Ustawicznego im. Tadeusza Kościuszki w Pyrzycach przy wsparciu Unii Europejskiej Erasmus +</a:t>
            </a:r>
            <a:br>
              <a:rPr lang="pl-PL" sz="1200" dirty="0">
                <a:solidFill>
                  <a:srgbClr val="041B3A"/>
                </a:solidFill>
              </a:rPr>
            </a:br>
            <a:endParaRPr lang="pl-PL" sz="12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10" y="340131"/>
            <a:ext cx="2606106" cy="82415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737" y="340830"/>
            <a:ext cx="812998" cy="822754"/>
          </a:xfrm>
          <a:prstGeom prst="rect">
            <a:avLst/>
          </a:prstGeom>
        </p:spPr>
      </p:pic>
      <p:sp>
        <p:nvSpPr>
          <p:cNvPr id="10" name="Tytuł 1"/>
          <p:cNvSpPr txBox="1"/>
          <p:nvPr/>
        </p:nvSpPr>
        <p:spPr>
          <a:xfrm>
            <a:off x="714190" y="3639925"/>
            <a:ext cx="456439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Zespół projektowy</a:t>
            </a:r>
            <a:endParaRPr lang="pl-PL" dirty="0"/>
          </a:p>
        </p:txBody>
      </p:sp>
      <p:graphicFrame>
        <p:nvGraphicFramePr>
          <p:cNvPr id="11" name="Diagram 10"/>
          <p:cNvGraphicFramePr/>
          <p:nvPr/>
        </p:nvGraphicFramePr>
        <p:xfrm>
          <a:off x="5552964" y="2079301"/>
          <a:ext cx="6144344" cy="42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99610" y="1163584"/>
            <a:ext cx="4457700" cy="895133"/>
          </a:xfrm>
        </p:spPr>
        <p:txBody>
          <a:bodyPr>
            <a:normAutofit fontScale="90000"/>
          </a:bodyPr>
          <a:lstStyle/>
          <a:p>
            <a:r>
              <a:rPr lang="pl-PL" sz="1200" dirty="0">
                <a:solidFill>
                  <a:srgbClr val="041B3A"/>
                </a:solidFill>
              </a:rPr>
              <a:t>Projekt „Praktyka zagraniczna kluczem do zawodowego sukcesu” jest realizowany przez Zespół Szkół Nr 2 Centrum Kształcenia Ustawicznego im. Tadeusza Kościuszki w Pyrzycach przy wsparciu Unii Europejskiej Erasmus +</a:t>
            </a:r>
            <a:br>
              <a:rPr lang="pl-PL" sz="1200" dirty="0">
                <a:solidFill>
                  <a:srgbClr val="041B3A"/>
                </a:solidFill>
              </a:rPr>
            </a:br>
            <a:endParaRPr lang="pl-PL" sz="12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10" y="340131"/>
            <a:ext cx="2606106" cy="82415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737" y="340830"/>
            <a:ext cx="812998" cy="822754"/>
          </a:xfrm>
          <a:prstGeom prst="rect">
            <a:avLst/>
          </a:prstGeom>
        </p:spPr>
      </p:pic>
      <p:sp>
        <p:nvSpPr>
          <p:cNvPr id="8" name="Tytuł 1"/>
          <p:cNvSpPr txBox="1"/>
          <p:nvPr/>
        </p:nvSpPr>
        <p:spPr>
          <a:xfrm>
            <a:off x="2760519" y="2058717"/>
            <a:ext cx="8118763" cy="981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Fazy projektu</a:t>
            </a:r>
            <a:endParaRPr lang="pl-PL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2760519" y="3040942"/>
          <a:ext cx="6013898" cy="3489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858</Words>
  <Application>Microsoft Office PowerPoint</Application>
  <PresentationFormat>Panoramiczny</PresentationFormat>
  <Paragraphs>106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Projekt „Praktyka zagraniczna kluczem do zawodowego sukcesu” jest realizowany przez Zespół Szkół Nr 2 Centrum Kształcenia Ustawicznego im. Tadeusza Kościuszki w Pyrzycach przy wsparciu Unii Europejskiej Erasmus + </vt:lpstr>
      <vt:lpstr>Prezentacja programu PowerPoint</vt:lpstr>
      <vt:lpstr>Projekt „Praktyka zagraniczna kluczem do zawodowego sukcesu” jest realizowany przez Zespół Szkół Nr 2 Centrum Kształcenia Ustawicznego im. Tadeusza Kościuszki w Pyrzycach przy wsparciu Unii Europejskiej Erasmus + </vt:lpstr>
      <vt:lpstr>Projekt „Praktyka zagraniczna kluczem do zawodowego sukcesu” jest realizowany przez Zespół Szkół Nr 2 Centrum Kształcenia Ustawicznego im. Tadeusza Kościuszki w Pyrzycach przy wsparciu Unii Europejskiej Erasmus + </vt:lpstr>
      <vt:lpstr>Projekt „Praktyka zagraniczna kluczem do zawodowego sukcesu” jest realizowany przez Zespół Szkół Nr 2 Centrum Kształcenia Ustawicznego im. Tadeusza Kościuszki w Pyrzycach przy wsparciu Unii Europejskiej Erasmus + </vt:lpstr>
      <vt:lpstr>Projekt „Praktyka zagraniczna kluczem do zawodowego sukcesu” jest realizowany przez Zespół Szkół Nr 2 Centrum Kształcenia Ustawicznego im. Tadeusza Kościuszki w Pyrzycach przy wsparciu Unii Europejskiej Erasmus + </vt:lpstr>
      <vt:lpstr>Projekt „Praktyka zagraniczna kluczem do zawodowego sukcesu” jest realizowany przez Zespół Szkół Nr 2 Centrum Kształcenia Ustawicznego im. Tadeusza Kościuszki w Pyrzycach przy wsparciu Unii Europejskiej Erasmus + </vt:lpstr>
      <vt:lpstr>Projekt „Praktyka zagraniczna kluczem do zawodowego sukcesu” jest realizowany przez Zespół Szkół Nr 2 Centrum Kształcenia Ustawicznego im. Tadeusza Kościuszki w Pyrzycach przy wsparciu Unii Europejskiej Erasmus + </vt:lpstr>
      <vt:lpstr>Projekt „Praktyka zagraniczna kluczem do zawodowego sukcesu” jest realizowany przez Zespół Szkół Nr 2 Centrum Kształcenia Ustawicznego im. Tadeusza Kościuszki w Pyrzycach przy wsparciu Unii Europejskiej Erasmus + </vt:lpstr>
      <vt:lpstr>Projekt „Praktyka zagraniczna kluczem do zawodowego sukcesu” jest realizowany przez Zespół Szkół Nr 2 Centrum Kształcenia Ustawicznego im. Tadeusza Kościuszki w Pyrzycach przy wsparciu Unii Europejskiej Erasmus + </vt:lpstr>
      <vt:lpstr>Projekt „Praktyka zagraniczna kluczem do zawodowego sukcesu” jest realizowany przez Zespół Szkół Nr 2 Centrum Kształcenia Ustawicznego im. Tadeusza Kościuszki w Pyrzycach przy wsparciu Unii Europejskiej Erasmus + </vt:lpstr>
      <vt:lpstr>Projekt „Praktyka zagraniczna kluczem do zawodowego sukcesu” jest realizowany przez Zespół Szkół Nr 2 Centrum Kształcenia Ustawicznego im. Tadeusza Kościuszki w Pyrzycach przy wsparciu Unii Europejskiej Erasmus + </vt:lpstr>
      <vt:lpstr>Projekt „Praktyka zagraniczna kluczem do zawodowego sukcesu” jest realizowany przez Zespół Szkół Nr 2 Centrum Kształcenia Ustawicznego im. Tadeusza Kościuszki w Pyrzycach przy wsparciu Unii Europejskiej Erasmus +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Aneta Jankowska</dc:creator>
  <cp:lastModifiedBy>Aneta Jankowska</cp:lastModifiedBy>
  <cp:revision>10</cp:revision>
  <dcterms:created xsi:type="dcterms:W3CDTF">2022-11-23T10:45:00Z</dcterms:created>
  <dcterms:modified xsi:type="dcterms:W3CDTF">2022-12-02T08:21:23Z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088C42EB73544A3EBEF7F6AB93DA8015</vt:lpwstr>
  </property>
  <property fmtid="{D5CDD505-2E9C-101B-9397-08002B2CF9AE}" pid="3" name="KSOProductBuildVer">
    <vt:lpwstr>1045-11.2.0.11417</vt:lpwstr>
  </property>
</Properties>
</file>